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69" r:id="rId2"/>
    <p:sldId id="270" r:id="rId3"/>
    <p:sldId id="271" r:id="rId4"/>
    <p:sldId id="272" r:id="rId5"/>
    <p:sldId id="273" r:id="rId6"/>
    <p:sldId id="274"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B8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3"/>
    <p:restoredTop sz="94762"/>
  </p:normalViewPr>
  <p:slideViewPr>
    <p:cSldViewPr snapToGrid="0" snapToObjects="1">
      <p:cViewPr varScale="1">
        <p:scale>
          <a:sx n="119" d="100"/>
          <a:sy n="119" d="100"/>
        </p:scale>
        <p:origin x="1602" y="114"/>
      </p:cViewPr>
      <p:guideLst>
        <p:guide orient="horz" pos="2160"/>
        <p:guide pos="2880"/>
      </p:guideLst>
    </p:cSldViewPr>
  </p:slideViewPr>
  <p:notesTextViewPr>
    <p:cViewPr>
      <p:scale>
        <a:sx n="170" d="100"/>
        <a:sy n="17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EA4F1-FFBF-A740-B8C5-FC5B2C24D8FC}" type="datetimeFigureOut">
              <a:rPr lang="en-US" smtClean="0"/>
              <a:t>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7AA328-5E96-3E4E-ACA2-2252CB05E88B}" type="slidenum">
              <a:rPr lang="en-US" smtClean="0"/>
              <a:t>‹#›</a:t>
            </a:fld>
            <a:endParaRPr lang="en-US"/>
          </a:p>
        </p:txBody>
      </p:sp>
    </p:spTree>
    <p:extLst>
      <p:ext uri="{BB962C8B-B14F-4D97-AF65-F5344CB8AC3E}">
        <p14:creationId xmlns:p14="http://schemas.microsoft.com/office/powerpoint/2010/main" val="250161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AA328-5E96-3E4E-ACA2-2252CB05E88B}" type="slidenum">
              <a:rPr lang="en-US" smtClean="0"/>
              <a:t>10</a:t>
            </a:fld>
            <a:endParaRPr lang="en-US"/>
          </a:p>
        </p:txBody>
      </p:sp>
    </p:spTree>
    <p:extLst>
      <p:ext uri="{BB962C8B-B14F-4D97-AF65-F5344CB8AC3E}">
        <p14:creationId xmlns:p14="http://schemas.microsoft.com/office/powerpoint/2010/main" val="1199732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AA328-5E96-3E4E-ACA2-2252CB05E88B}" type="slidenum">
              <a:rPr lang="en-US" smtClean="0"/>
              <a:t>12</a:t>
            </a:fld>
            <a:endParaRPr lang="en-US"/>
          </a:p>
        </p:txBody>
      </p:sp>
    </p:spTree>
    <p:extLst>
      <p:ext uri="{BB962C8B-B14F-4D97-AF65-F5344CB8AC3E}">
        <p14:creationId xmlns:p14="http://schemas.microsoft.com/office/powerpoint/2010/main" val="961195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AA328-5E96-3E4E-ACA2-2252CB05E88B}" type="slidenum">
              <a:rPr lang="en-US" smtClean="0"/>
              <a:t>16</a:t>
            </a:fld>
            <a:endParaRPr lang="en-US"/>
          </a:p>
        </p:txBody>
      </p:sp>
    </p:spTree>
    <p:extLst>
      <p:ext uri="{BB962C8B-B14F-4D97-AF65-F5344CB8AC3E}">
        <p14:creationId xmlns:p14="http://schemas.microsoft.com/office/powerpoint/2010/main" val="837946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January">
    <p:spTree>
      <p:nvGrpSpPr>
        <p:cNvPr id="1" name=""/>
        <p:cNvGrpSpPr/>
        <p:nvPr/>
      </p:nvGrpSpPr>
      <p:grpSpPr>
        <a:xfrm>
          <a:off x="0" y="0"/>
          <a:ext cx="0" cy="0"/>
          <a:chOff x="0" y="0"/>
          <a:chExt cx="0" cy="0"/>
        </a:xfrm>
      </p:grpSpPr>
      <p:sp>
        <p:nvSpPr>
          <p:cNvPr id="3" name="Rectangle 2"/>
          <p:cNvSpPr/>
          <p:nvPr userDrawn="1"/>
        </p:nvSpPr>
        <p:spPr>
          <a:xfrm>
            <a:off x="0" y="1"/>
            <a:ext cx="9144000" cy="686534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15972" y="215444"/>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30</a:t>
            </a:r>
            <a:endParaRPr sz="800" b="1" spc="-50" dirty="0">
              <a:solidFill>
                <a:schemeClr val="bg1">
                  <a:lumMod val="75000"/>
                </a:schemeClr>
              </a:solidFill>
            </a:endParaRP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31</a:t>
            </a: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01</a:t>
            </a:r>
            <a:endParaRPr sz="800" b="1" spc="-50" dirty="0">
              <a:solidFill>
                <a:srgbClr val="053A4F"/>
              </a:solidFill>
            </a:endParaRP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02</a:t>
            </a:r>
            <a:endParaRPr sz="800" b="1" spc="-50" dirty="0">
              <a:solidFill>
                <a:srgbClr val="053A4F"/>
              </a:solidFill>
            </a:endParaRP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03</a:t>
            </a:r>
            <a:endParaRPr sz="800" b="1" spc="-50" dirty="0">
              <a:solidFill>
                <a:srgbClr val="053A4F"/>
              </a:solidFill>
            </a:endParaRP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04</a:t>
            </a:r>
            <a:endParaRPr sz="800" b="1" spc="-50" dirty="0">
              <a:solidFill>
                <a:srgbClr val="053A4F"/>
              </a:solidFill>
            </a:endParaRP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27</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28</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29</a:t>
            </a:r>
            <a:endParaRPr sz="800" b="1" spc="-50" dirty="0">
              <a:solidFill>
                <a:srgbClr val="053A4F"/>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30</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31</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endParaRPr sz="800" b="1" spc="-50" dirty="0">
              <a:solidFill>
                <a:schemeClr val="bg1">
                  <a:lumMod val="75000"/>
                </a:schemeClr>
              </a:solidFill>
            </a:endParaRPr>
          </a:p>
        </p:txBody>
      </p:sp>
      <p:sp>
        <p:nvSpPr>
          <p:cNvPr id="246" name="TextBox 245"/>
          <p:cNvSpPr txBox="1"/>
          <p:nvPr/>
        </p:nvSpPr>
        <p:spPr>
          <a:xfrm>
            <a:off x="4122771" y="5624774"/>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09</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08</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7" name="TextBox 186"/>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SUN</a:t>
            </a:r>
            <a:endParaRPr sz="800" spc="300" dirty="0">
              <a:solidFill>
                <a:srgbClr val="F15D22"/>
              </a:solidFill>
              <a:latin typeface="Arial" charset="0"/>
              <a:ea typeface="Arial" charset="0"/>
              <a:cs typeface="Arial" charset="0"/>
            </a:endParaRP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b="1" i="0" cap="all" spc="150" baseline="0" dirty="0">
                <a:solidFill>
                  <a:srgbClr val="989899"/>
                </a:solidFill>
                <a:latin typeface="Arial" charset="0"/>
                <a:ea typeface="Arial" charset="0"/>
                <a:cs typeface="Arial" charset="0"/>
              </a:rPr>
              <a:t>JANUARY</a:t>
            </a:r>
          </a:p>
        </p:txBody>
      </p:sp>
      <p:sp>
        <p:nvSpPr>
          <p:cNvPr id="175" name="Rectangle 174"/>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a:t>
            </a:r>
            <a:r>
              <a:rPr lang="en-US" sz="800" kern="1200" dirty="0" err="1">
                <a:solidFill>
                  <a:schemeClr val="bg1"/>
                </a:solidFill>
                <a:effectLst/>
                <a:latin typeface="+mn-lt"/>
                <a:ea typeface="+mn-ea"/>
                <a:cs typeface="+mn-cs"/>
              </a:rPr>
              <a:t>Cision</a:t>
            </a:r>
            <a:r>
              <a:rPr lang="en-US" sz="800" kern="1200" dirty="0">
                <a:solidFill>
                  <a:schemeClr val="bg1"/>
                </a:solidFill>
                <a:effectLst/>
                <a:latin typeface="+mn-lt"/>
                <a:ea typeface="+mn-ea"/>
                <a:cs typeface="+mn-cs"/>
              </a:rPr>
              <a:t> Ltd. All Rights Reserved. </a:t>
            </a:r>
          </a:p>
        </p:txBody>
      </p:sp>
      <p:sp>
        <p:nvSpPr>
          <p:cNvPr id="104" name="TextBox 103"/>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MON</a:t>
            </a:r>
            <a:endParaRPr sz="800" spc="300" dirty="0">
              <a:solidFill>
                <a:srgbClr val="F15D22"/>
              </a:solidFill>
              <a:latin typeface="Arial" charset="0"/>
              <a:ea typeface="Arial" charset="0"/>
              <a:cs typeface="Arial" charset="0"/>
            </a:endParaRPr>
          </a:p>
        </p:txBody>
      </p:sp>
      <p:sp>
        <p:nvSpPr>
          <p:cNvPr id="106" name="TextBox 105"/>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TUES</a:t>
            </a:r>
            <a:endParaRPr sz="800" spc="300" dirty="0">
              <a:solidFill>
                <a:srgbClr val="F15D22"/>
              </a:solidFill>
              <a:latin typeface="Arial" charset="0"/>
              <a:ea typeface="Arial" charset="0"/>
              <a:cs typeface="Arial" charset="0"/>
            </a:endParaRPr>
          </a:p>
        </p:txBody>
      </p:sp>
      <p:sp>
        <p:nvSpPr>
          <p:cNvPr id="107" name="TextBox 106"/>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WED</a:t>
            </a:r>
            <a:endParaRPr sz="800" spc="300" dirty="0">
              <a:solidFill>
                <a:srgbClr val="F15D22"/>
              </a:solidFill>
              <a:latin typeface="Arial" charset="0"/>
              <a:ea typeface="Arial" charset="0"/>
              <a:cs typeface="Arial" charset="0"/>
            </a:endParaRPr>
          </a:p>
        </p:txBody>
      </p:sp>
      <p:sp>
        <p:nvSpPr>
          <p:cNvPr id="108" name="TextBox 107"/>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THURS</a:t>
            </a:r>
            <a:endParaRPr sz="800" spc="300" dirty="0">
              <a:solidFill>
                <a:srgbClr val="F15D22"/>
              </a:solidFill>
              <a:latin typeface="Arial" charset="0"/>
              <a:ea typeface="Arial" charset="0"/>
              <a:cs typeface="Arial" charset="0"/>
            </a:endParaRPr>
          </a:p>
        </p:txBody>
      </p:sp>
      <p:sp>
        <p:nvSpPr>
          <p:cNvPr id="109" name="TextBox 108"/>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FRI</a:t>
            </a:r>
            <a:endParaRPr sz="800" spc="300" dirty="0">
              <a:solidFill>
                <a:srgbClr val="F15D22"/>
              </a:solidFill>
              <a:latin typeface="Arial" charset="0"/>
              <a:ea typeface="Arial" charset="0"/>
              <a:cs typeface="Arial" charset="0"/>
            </a:endParaRPr>
          </a:p>
        </p:txBody>
      </p:sp>
      <p:sp>
        <p:nvSpPr>
          <p:cNvPr id="110" name="TextBox 109"/>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SAT</a:t>
            </a:r>
            <a:endParaRPr sz="800" spc="300" dirty="0">
              <a:solidFill>
                <a:srgbClr val="F15D22"/>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7" name="Pentagon 126"/>
          <p:cNvSpPr/>
          <p:nvPr userDrawn="1"/>
        </p:nvSpPr>
        <p:spPr>
          <a:xfrm rot="5400000">
            <a:off x="428097" y="32682"/>
            <a:ext cx="1252152" cy="1186791"/>
          </a:xfrm>
          <a:prstGeom prst="homePlate">
            <a:avLst>
              <a:gd name="adj" fmla="val 21065"/>
            </a:avLst>
          </a:prstGeom>
          <a:solidFill>
            <a:schemeClr val="bg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8" name="Picture 1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633" y="89175"/>
            <a:ext cx="908270" cy="948794"/>
          </a:xfrm>
          <a:prstGeom prst="rect">
            <a:avLst/>
          </a:prstGeom>
        </p:spPr>
      </p:pic>
    </p:spTree>
    <p:extLst>
      <p:ext uri="{BB962C8B-B14F-4D97-AF65-F5344CB8AC3E}">
        <p14:creationId xmlns:p14="http://schemas.microsoft.com/office/powerpoint/2010/main" val="58268026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112" userDrawn="1">
          <p15:clr>
            <a:srgbClr val="FBAE40"/>
          </p15:clr>
        </p15:guide>
        <p15:guide id="4" orient="horz" pos="422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ctober">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29</a:t>
            </a:r>
            <a:endParaRPr sz="800" b="1" spc="-50" dirty="0">
              <a:solidFill>
                <a:schemeClr val="bg1">
                  <a:lumMod val="75000"/>
                </a:schemeClr>
              </a:solidFill>
            </a:endParaRP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30</a:t>
            </a: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01</a:t>
            </a:r>
            <a:endParaRPr sz="800" b="1" spc="-50" dirty="0">
              <a:solidFill>
                <a:schemeClr val="accent2"/>
              </a:solidFill>
            </a:endParaRP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02</a:t>
            </a:r>
            <a:endParaRPr sz="800" b="1" spc="-50" dirty="0">
              <a:solidFill>
                <a:schemeClr val="accent2"/>
              </a:solidFill>
            </a:endParaRP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03</a:t>
            </a:r>
            <a:endParaRPr sz="800" b="1" spc="-50" dirty="0">
              <a:solidFill>
                <a:schemeClr val="accent2"/>
              </a:solidFill>
            </a:endParaRP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04</a:t>
            </a:r>
            <a:endParaRPr sz="800" b="1" spc="-50" dirty="0">
              <a:solidFill>
                <a:schemeClr val="accent2"/>
              </a:solidFill>
            </a:endParaRP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27</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28</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29</a:t>
            </a:r>
            <a:endParaRPr sz="800" b="1" spc="-50" dirty="0">
              <a:solidFill>
                <a:schemeClr val="accent2"/>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30</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31</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endParaRPr sz="800" b="1" spc="-50" dirty="0">
              <a:solidFill>
                <a:schemeClr val="bg1">
                  <a:lumMod val="75000"/>
                </a:schemeClr>
              </a:solidFill>
            </a:endParaRP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09</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08</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7" name="TextBox 186"/>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SUN</a:t>
            </a:r>
            <a:endParaRPr sz="800" spc="300" dirty="0">
              <a:solidFill>
                <a:srgbClr val="F15D22"/>
              </a:solidFill>
              <a:latin typeface="Arial" charset="0"/>
              <a:ea typeface="Arial" charset="0"/>
              <a:cs typeface="Arial" charset="0"/>
            </a:endParaRP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chemeClr val="accent1"/>
                </a:solidFill>
                <a:latin typeface="Arial" charset="0"/>
                <a:ea typeface="Arial" charset="0"/>
                <a:cs typeface="Arial" charset="0"/>
              </a:rPr>
              <a:t>OCTOBER</a:t>
            </a:r>
            <a:endParaRPr b="1" i="0" cap="all" spc="150" baseline="0" dirty="0">
              <a:solidFill>
                <a:schemeClr val="accent1"/>
              </a:solidFill>
              <a:latin typeface="Arial" charset="0"/>
              <a:ea typeface="Arial" charset="0"/>
              <a:cs typeface="Arial" charset="0"/>
            </a:endParaRPr>
          </a:p>
        </p:txBody>
      </p:sp>
      <p:sp>
        <p:nvSpPr>
          <p:cNvPr id="104" name="TextBox 103"/>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MON</a:t>
            </a:r>
            <a:endParaRPr sz="800" spc="300" dirty="0">
              <a:solidFill>
                <a:srgbClr val="F15D22"/>
              </a:solidFill>
              <a:latin typeface="Arial" charset="0"/>
              <a:ea typeface="Arial" charset="0"/>
              <a:cs typeface="Arial" charset="0"/>
            </a:endParaRPr>
          </a:p>
        </p:txBody>
      </p:sp>
      <p:sp>
        <p:nvSpPr>
          <p:cNvPr id="106" name="TextBox 105"/>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TUES</a:t>
            </a:r>
            <a:endParaRPr sz="800" spc="300" dirty="0">
              <a:solidFill>
                <a:srgbClr val="F15D22"/>
              </a:solidFill>
              <a:latin typeface="Arial" charset="0"/>
              <a:ea typeface="Arial" charset="0"/>
              <a:cs typeface="Arial" charset="0"/>
            </a:endParaRPr>
          </a:p>
        </p:txBody>
      </p:sp>
      <p:sp>
        <p:nvSpPr>
          <p:cNvPr id="107" name="TextBox 106"/>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WED</a:t>
            </a:r>
            <a:endParaRPr sz="800" spc="300" dirty="0">
              <a:solidFill>
                <a:srgbClr val="F15D22"/>
              </a:solidFill>
              <a:latin typeface="Arial" charset="0"/>
              <a:ea typeface="Arial" charset="0"/>
              <a:cs typeface="Arial" charset="0"/>
            </a:endParaRPr>
          </a:p>
        </p:txBody>
      </p:sp>
      <p:sp>
        <p:nvSpPr>
          <p:cNvPr id="108" name="TextBox 107"/>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THURS</a:t>
            </a:r>
            <a:endParaRPr sz="800" spc="300" dirty="0">
              <a:solidFill>
                <a:srgbClr val="F15D22"/>
              </a:solidFill>
              <a:latin typeface="Arial" charset="0"/>
              <a:ea typeface="Arial" charset="0"/>
              <a:cs typeface="Arial" charset="0"/>
            </a:endParaRPr>
          </a:p>
        </p:txBody>
      </p:sp>
      <p:sp>
        <p:nvSpPr>
          <p:cNvPr id="109" name="TextBox 108"/>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FRI</a:t>
            </a:r>
            <a:endParaRPr sz="800" spc="300" dirty="0">
              <a:solidFill>
                <a:srgbClr val="F15D22"/>
              </a:solidFill>
              <a:latin typeface="Arial" charset="0"/>
              <a:ea typeface="Arial" charset="0"/>
              <a:cs typeface="Arial" charset="0"/>
            </a:endParaRPr>
          </a:p>
        </p:txBody>
      </p:sp>
      <p:sp>
        <p:nvSpPr>
          <p:cNvPr id="110" name="TextBox 109"/>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SAT</a:t>
            </a:r>
            <a:endParaRPr sz="800" spc="300" dirty="0">
              <a:solidFill>
                <a:srgbClr val="F15D22"/>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0" name="Pentagon 119"/>
          <p:cNvSpPr/>
          <p:nvPr userDrawn="1"/>
        </p:nvSpPr>
        <p:spPr>
          <a:xfrm rot="5400000">
            <a:off x="428097" y="32682"/>
            <a:ext cx="1252152" cy="1186791"/>
          </a:xfrm>
          <a:prstGeom prst="homePlate">
            <a:avLst>
              <a:gd name="adj" fmla="val 21065"/>
            </a:avLst>
          </a:prstGeom>
          <a:solidFill>
            <a:schemeClr val="accent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515" y="150902"/>
            <a:ext cx="640453" cy="950350"/>
          </a:xfrm>
          <a:prstGeom prst="rect">
            <a:avLst/>
          </a:prstGeom>
        </p:spPr>
      </p:pic>
      <p:sp>
        <p:nvSpPr>
          <p:cNvPr id="122" name="Rectangle 121"/>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a:t>
            </a:r>
            <a:r>
              <a:rPr lang="en-US" sz="800" kern="1200" dirty="0" err="1">
                <a:solidFill>
                  <a:schemeClr val="bg1"/>
                </a:solidFill>
                <a:effectLst/>
                <a:latin typeface="+mn-lt"/>
                <a:ea typeface="+mn-ea"/>
                <a:cs typeface="+mn-cs"/>
              </a:rPr>
              <a:t>Cision</a:t>
            </a:r>
            <a:r>
              <a:rPr lang="en-US" sz="800" kern="1200" dirty="0">
                <a:solidFill>
                  <a:schemeClr val="bg1"/>
                </a:solidFill>
                <a:effectLst/>
                <a:latin typeface="+mn-lt"/>
                <a:ea typeface="+mn-ea"/>
                <a:cs typeface="+mn-cs"/>
              </a:rPr>
              <a:t> Ltd. All Rights Reserved. </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vember">
    <p:bg>
      <p:bgPr>
        <a:solidFill>
          <a:schemeClr val="accent3"/>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27</a:t>
            </a:r>
            <a:endParaRPr sz="800" b="1" spc="-50" dirty="0">
              <a:solidFill>
                <a:schemeClr val="bg1">
                  <a:lumMod val="75000"/>
                </a:schemeClr>
              </a:solidFill>
            </a:endParaRP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28</a:t>
            </a:r>
            <a:endParaRPr sz="800" b="1" spc="-50" dirty="0">
              <a:solidFill>
                <a:schemeClr val="bg1">
                  <a:lumMod val="75000"/>
                </a:schemeClr>
              </a:solidFill>
            </a:endParaRP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29</a:t>
            </a:r>
            <a:endParaRPr sz="800" b="1" spc="-50" dirty="0">
              <a:solidFill>
                <a:schemeClr val="bg1">
                  <a:lumMod val="75000"/>
                </a:schemeClr>
              </a:solidFill>
            </a:endParaRP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30</a:t>
            </a:r>
            <a:endParaRPr sz="800" b="1" spc="-50" dirty="0">
              <a:solidFill>
                <a:schemeClr val="bg1">
                  <a:lumMod val="75000"/>
                </a:schemeClr>
              </a:solidFill>
            </a:endParaRP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31</a:t>
            </a: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02</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01</a:t>
            </a:r>
            <a:endParaRPr sz="800" b="1" spc="-50" dirty="0">
              <a:solidFill>
                <a:schemeClr val="accent2"/>
              </a:solidFill>
            </a:endParaRP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03</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04</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26</a:t>
            </a:r>
            <a:endParaRPr sz="800" b="1" spc="-50" dirty="0">
              <a:solidFill>
                <a:schemeClr val="accent2"/>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27</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28</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accent2"/>
                </a:solidFill>
              </a:rPr>
              <a:t>30</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29</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endParaRPr sz="800" b="1" spc="-50" dirty="0">
              <a:solidFill>
                <a:schemeClr val="bg1">
                  <a:lumMod val="75000"/>
                </a:schemeClr>
              </a:solidFill>
            </a:endParaRP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7" name="TextBox 186"/>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SUN</a:t>
            </a:r>
            <a:endParaRPr sz="800" spc="300" dirty="0">
              <a:solidFill>
                <a:srgbClr val="F15D22"/>
              </a:solidFill>
              <a:latin typeface="Arial" charset="0"/>
              <a:ea typeface="Arial" charset="0"/>
              <a:cs typeface="Arial" charset="0"/>
            </a:endParaRP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chemeClr val="accent1"/>
                </a:solidFill>
                <a:latin typeface="Arial" charset="0"/>
                <a:ea typeface="Arial" charset="0"/>
                <a:cs typeface="Arial" charset="0"/>
              </a:rPr>
              <a:t>NOVEMBER</a:t>
            </a:r>
            <a:endParaRPr b="1" i="0" cap="all" spc="150" baseline="0" dirty="0">
              <a:solidFill>
                <a:schemeClr val="accent1"/>
              </a:solidFill>
              <a:latin typeface="Arial" charset="0"/>
              <a:ea typeface="Arial" charset="0"/>
              <a:cs typeface="Arial" charset="0"/>
            </a:endParaRPr>
          </a:p>
        </p:txBody>
      </p:sp>
      <p:sp>
        <p:nvSpPr>
          <p:cNvPr id="104" name="TextBox 103"/>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MON</a:t>
            </a:r>
            <a:endParaRPr sz="800" spc="300" dirty="0">
              <a:solidFill>
                <a:srgbClr val="F15D22"/>
              </a:solidFill>
              <a:latin typeface="Arial" charset="0"/>
              <a:ea typeface="Arial" charset="0"/>
              <a:cs typeface="Arial" charset="0"/>
            </a:endParaRPr>
          </a:p>
        </p:txBody>
      </p:sp>
      <p:sp>
        <p:nvSpPr>
          <p:cNvPr id="106" name="TextBox 105"/>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TUES</a:t>
            </a:r>
            <a:endParaRPr sz="800" spc="300" dirty="0">
              <a:solidFill>
                <a:srgbClr val="F15D22"/>
              </a:solidFill>
              <a:latin typeface="Arial" charset="0"/>
              <a:ea typeface="Arial" charset="0"/>
              <a:cs typeface="Arial" charset="0"/>
            </a:endParaRPr>
          </a:p>
        </p:txBody>
      </p:sp>
      <p:sp>
        <p:nvSpPr>
          <p:cNvPr id="107" name="TextBox 106"/>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WED</a:t>
            </a:r>
            <a:endParaRPr sz="800" spc="300" dirty="0">
              <a:solidFill>
                <a:srgbClr val="F15D22"/>
              </a:solidFill>
              <a:latin typeface="Arial" charset="0"/>
              <a:ea typeface="Arial" charset="0"/>
              <a:cs typeface="Arial" charset="0"/>
            </a:endParaRPr>
          </a:p>
        </p:txBody>
      </p:sp>
      <p:sp>
        <p:nvSpPr>
          <p:cNvPr id="108" name="TextBox 107"/>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THURS</a:t>
            </a:r>
            <a:endParaRPr sz="800" spc="300" dirty="0">
              <a:solidFill>
                <a:srgbClr val="F15D22"/>
              </a:solidFill>
              <a:latin typeface="Arial" charset="0"/>
              <a:ea typeface="Arial" charset="0"/>
              <a:cs typeface="Arial" charset="0"/>
            </a:endParaRPr>
          </a:p>
        </p:txBody>
      </p:sp>
      <p:sp>
        <p:nvSpPr>
          <p:cNvPr id="109" name="TextBox 108"/>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FRI</a:t>
            </a:r>
            <a:endParaRPr sz="800" spc="300" dirty="0">
              <a:solidFill>
                <a:srgbClr val="F15D22"/>
              </a:solidFill>
              <a:latin typeface="Arial" charset="0"/>
              <a:ea typeface="Arial" charset="0"/>
              <a:cs typeface="Arial" charset="0"/>
            </a:endParaRPr>
          </a:p>
        </p:txBody>
      </p:sp>
      <p:sp>
        <p:nvSpPr>
          <p:cNvPr id="110" name="TextBox 109"/>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SAT</a:t>
            </a:r>
            <a:endParaRPr sz="800" spc="300" dirty="0">
              <a:solidFill>
                <a:srgbClr val="F15D22"/>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1" name="Pentagon 120"/>
          <p:cNvSpPr/>
          <p:nvPr userDrawn="1"/>
        </p:nvSpPr>
        <p:spPr>
          <a:xfrm rot="5400000">
            <a:off x="428097" y="32682"/>
            <a:ext cx="1252152" cy="1186791"/>
          </a:xfrm>
          <a:prstGeom prst="homePlate">
            <a:avLst>
              <a:gd name="adj" fmla="val 21065"/>
            </a:avLst>
          </a:prstGeom>
          <a:solidFill>
            <a:schemeClr val="accent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515" y="150902"/>
            <a:ext cx="640453" cy="950350"/>
          </a:xfrm>
          <a:prstGeom prst="rect">
            <a:avLst/>
          </a:prstGeom>
        </p:spPr>
      </p:pic>
      <p:sp>
        <p:nvSpPr>
          <p:cNvPr id="123" name="Rectangle 122"/>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a:t>
            </a:r>
            <a:r>
              <a:rPr lang="en-US" sz="800" kern="1200" dirty="0" err="1">
                <a:solidFill>
                  <a:schemeClr val="bg1"/>
                </a:solidFill>
                <a:effectLst/>
                <a:latin typeface="+mn-lt"/>
                <a:ea typeface="+mn-ea"/>
                <a:cs typeface="+mn-cs"/>
              </a:rPr>
              <a:t>Cision</a:t>
            </a:r>
            <a:r>
              <a:rPr lang="en-US" sz="800" kern="1200" dirty="0">
                <a:solidFill>
                  <a:schemeClr val="bg1"/>
                </a:solidFill>
                <a:effectLst/>
                <a:latin typeface="+mn-lt"/>
                <a:ea typeface="+mn-ea"/>
                <a:cs typeface="+mn-cs"/>
              </a:rPr>
              <a:t> Ltd. All Rights Reserved. </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cember">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01</a:t>
            </a: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02</a:t>
            </a: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03</a:t>
            </a: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04</a:t>
            </a:r>
          </a:p>
        </p:txBody>
      </p:sp>
      <p:sp>
        <p:nvSpPr>
          <p:cNvPr id="101" name="TextBox 100"/>
          <p:cNvSpPr txBox="1"/>
          <p:nvPr userDrawn="1"/>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03" name="TextBox 102"/>
          <p:cNvSpPr txBox="1"/>
          <p:nvPr userDrawn="1"/>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28</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27</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29</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30</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31</a:t>
            </a:r>
            <a:endParaRPr sz="800" b="1" spc="-50" dirty="0">
              <a:solidFill>
                <a:schemeClr val="accent2"/>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08</a:t>
            </a: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09</a:t>
            </a: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11</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10</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7" name="TextBox 186"/>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SUN</a:t>
            </a:r>
            <a:endParaRPr sz="800" spc="300" dirty="0">
              <a:solidFill>
                <a:srgbClr val="F15D22"/>
              </a:solidFill>
              <a:latin typeface="Arial" charset="0"/>
              <a:ea typeface="Arial" charset="0"/>
              <a:cs typeface="Arial" charset="0"/>
            </a:endParaRP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chemeClr val="accent1"/>
                </a:solidFill>
                <a:latin typeface="Arial" charset="0"/>
                <a:ea typeface="Arial" charset="0"/>
                <a:cs typeface="Arial" charset="0"/>
              </a:rPr>
              <a:t>DECEMBER</a:t>
            </a:r>
            <a:endParaRPr b="1" i="0" cap="all" spc="150" baseline="0" dirty="0">
              <a:solidFill>
                <a:schemeClr val="accent1"/>
              </a:solidFill>
              <a:latin typeface="Arial" charset="0"/>
              <a:ea typeface="Arial" charset="0"/>
              <a:cs typeface="Arial" charset="0"/>
            </a:endParaRPr>
          </a:p>
        </p:txBody>
      </p:sp>
      <p:sp>
        <p:nvSpPr>
          <p:cNvPr id="104" name="TextBox 103"/>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MON</a:t>
            </a:r>
            <a:endParaRPr sz="800" spc="300" dirty="0">
              <a:solidFill>
                <a:srgbClr val="F15D22"/>
              </a:solidFill>
              <a:latin typeface="Arial" charset="0"/>
              <a:ea typeface="Arial" charset="0"/>
              <a:cs typeface="Arial" charset="0"/>
            </a:endParaRPr>
          </a:p>
        </p:txBody>
      </p:sp>
      <p:sp>
        <p:nvSpPr>
          <p:cNvPr id="106" name="TextBox 105"/>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TUES</a:t>
            </a:r>
            <a:endParaRPr sz="800" spc="300" dirty="0">
              <a:solidFill>
                <a:srgbClr val="F15D22"/>
              </a:solidFill>
              <a:latin typeface="Arial" charset="0"/>
              <a:ea typeface="Arial" charset="0"/>
              <a:cs typeface="Arial" charset="0"/>
            </a:endParaRPr>
          </a:p>
        </p:txBody>
      </p:sp>
      <p:sp>
        <p:nvSpPr>
          <p:cNvPr id="107" name="TextBox 106"/>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WED</a:t>
            </a:r>
            <a:endParaRPr sz="800" spc="300" dirty="0">
              <a:solidFill>
                <a:srgbClr val="F15D22"/>
              </a:solidFill>
              <a:latin typeface="Arial" charset="0"/>
              <a:ea typeface="Arial" charset="0"/>
              <a:cs typeface="Arial" charset="0"/>
            </a:endParaRPr>
          </a:p>
        </p:txBody>
      </p:sp>
      <p:sp>
        <p:nvSpPr>
          <p:cNvPr id="108" name="TextBox 107"/>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THURS</a:t>
            </a:r>
            <a:endParaRPr sz="800" spc="300" dirty="0">
              <a:solidFill>
                <a:srgbClr val="F15D22"/>
              </a:solidFill>
              <a:latin typeface="Arial" charset="0"/>
              <a:ea typeface="Arial" charset="0"/>
              <a:cs typeface="Arial" charset="0"/>
            </a:endParaRPr>
          </a:p>
        </p:txBody>
      </p:sp>
      <p:sp>
        <p:nvSpPr>
          <p:cNvPr id="109" name="TextBox 108"/>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FRI</a:t>
            </a:r>
            <a:endParaRPr sz="800" spc="300" dirty="0">
              <a:solidFill>
                <a:srgbClr val="F15D22"/>
              </a:solidFill>
              <a:latin typeface="Arial" charset="0"/>
              <a:ea typeface="Arial" charset="0"/>
              <a:cs typeface="Arial" charset="0"/>
            </a:endParaRPr>
          </a:p>
        </p:txBody>
      </p:sp>
      <p:sp>
        <p:nvSpPr>
          <p:cNvPr id="110" name="TextBox 109"/>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SAT</a:t>
            </a:r>
            <a:endParaRPr sz="800" spc="300" dirty="0">
              <a:solidFill>
                <a:srgbClr val="F15D22"/>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1" name="Pentagon 120"/>
          <p:cNvSpPr/>
          <p:nvPr userDrawn="1"/>
        </p:nvSpPr>
        <p:spPr>
          <a:xfrm rot="5400000">
            <a:off x="428097" y="32682"/>
            <a:ext cx="1252152" cy="1186791"/>
          </a:xfrm>
          <a:prstGeom prst="homePlate">
            <a:avLst>
              <a:gd name="adj" fmla="val 21065"/>
            </a:avLst>
          </a:prstGeom>
          <a:solidFill>
            <a:schemeClr val="accent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515" y="150902"/>
            <a:ext cx="640453" cy="950350"/>
          </a:xfrm>
          <a:prstGeom prst="rect">
            <a:avLst/>
          </a:prstGeom>
        </p:spPr>
      </p:pic>
      <p:sp>
        <p:nvSpPr>
          <p:cNvPr id="120" name="Rectangle 119">
            <a:extLst>
              <a:ext uri="{FF2B5EF4-FFF2-40B4-BE49-F238E27FC236}">
                <a16:creationId xmlns:a16="http://schemas.microsoft.com/office/drawing/2014/main" id="{D6933336-EF1E-5B43-BC65-30834416F888}"/>
              </a:ext>
            </a:extLst>
          </p:cNvPr>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a:t>
            </a:r>
            <a:r>
              <a:rPr lang="en-US" sz="800" kern="1200" dirty="0" err="1">
                <a:solidFill>
                  <a:schemeClr val="bg1"/>
                </a:solidFill>
                <a:effectLst/>
                <a:latin typeface="+mn-lt"/>
                <a:ea typeface="+mn-ea"/>
                <a:cs typeface="+mn-cs"/>
              </a:rPr>
              <a:t>Cision</a:t>
            </a:r>
            <a:r>
              <a:rPr lang="en-US" sz="800" kern="1200" dirty="0">
                <a:solidFill>
                  <a:schemeClr val="bg1"/>
                </a:solidFill>
                <a:effectLst/>
                <a:latin typeface="+mn-lt"/>
                <a:ea typeface="+mn-ea"/>
                <a:cs typeface="+mn-cs"/>
              </a:rPr>
              <a:t> Ltd. All Rights Reserved. </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4"/>
          <p:cNvSpPr/>
          <p:nvPr userDrawn="1"/>
        </p:nvSpPr>
        <p:spPr>
          <a:xfrm rot="5400000">
            <a:off x="1834120" y="-1834115"/>
            <a:ext cx="5475765" cy="9144000"/>
          </a:xfrm>
          <a:prstGeom prst="homePlate">
            <a:avLst>
              <a:gd name="adj" fmla="val 17416"/>
            </a:avLst>
          </a:prstGeom>
          <a:solidFill>
            <a:schemeClr val="accent1"/>
          </a:solidFill>
          <a:ln>
            <a:noFill/>
          </a:ln>
          <a:effectLst>
            <a:outerShdw blurRad="292100" dist="38100" dir="54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userDrawn="1"/>
        </p:nvSpPr>
        <p:spPr>
          <a:xfrm>
            <a:off x="2037812" y="4485497"/>
            <a:ext cx="4964075" cy="461665"/>
          </a:xfrm>
          <a:prstGeom prst="rect">
            <a:avLst/>
          </a:prstGeom>
          <a:noFill/>
        </p:spPr>
        <p:txBody>
          <a:bodyPr wrap="square" rtlCol="0">
            <a:spAutoFit/>
          </a:bodyPr>
          <a:lstStyle/>
          <a:p>
            <a:pPr algn="ctr"/>
            <a:r>
              <a:rPr lang="en-US" sz="2400" b="1" spc="300" dirty="0">
                <a:solidFill>
                  <a:schemeClr val="accent2"/>
                </a:solidFill>
              </a:rPr>
              <a:t>EDITORIAL</a:t>
            </a:r>
            <a:r>
              <a:rPr lang="en-US" sz="2400" b="1" spc="300" baseline="0" dirty="0">
                <a:solidFill>
                  <a:schemeClr val="accent2"/>
                </a:solidFill>
              </a:rPr>
              <a:t> CALENDAR</a:t>
            </a:r>
            <a:endParaRPr lang="en-US" sz="2400" b="1" spc="300" dirty="0">
              <a:solidFill>
                <a:schemeClr val="accent2"/>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2655" y="1292970"/>
            <a:ext cx="1433066" cy="1433064"/>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7142" y="1292938"/>
            <a:ext cx="1433066" cy="143220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49787" y="1292074"/>
            <a:ext cx="1433066" cy="1433064"/>
          </a:xfrm>
          <a:prstGeom prst="rect">
            <a:avLst/>
          </a:prstGeom>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46653" y="1292939"/>
            <a:ext cx="1432202" cy="1432200"/>
          </a:xfrm>
          <a:prstGeom prst="rect">
            <a:avLst/>
          </a:prstGeom>
        </p:spPr>
      </p:pic>
      <p:sp>
        <p:nvSpPr>
          <p:cNvPr id="13" name="TextBox 12"/>
          <p:cNvSpPr txBox="1"/>
          <p:nvPr userDrawn="1"/>
        </p:nvSpPr>
        <p:spPr>
          <a:xfrm>
            <a:off x="2287043" y="2487748"/>
            <a:ext cx="1363641" cy="2246769"/>
          </a:xfrm>
          <a:prstGeom prst="rect">
            <a:avLst/>
          </a:prstGeom>
          <a:noFill/>
        </p:spPr>
        <p:txBody>
          <a:bodyPr wrap="square" rtlCol="0">
            <a:spAutoFit/>
          </a:bodyPr>
          <a:lstStyle/>
          <a:p>
            <a:pPr algn="ctr"/>
            <a:r>
              <a:rPr lang="en-US" sz="14000" b="0" spc="1000" baseline="0" dirty="0">
                <a:solidFill>
                  <a:schemeClr val="bg1"/>
                </a:solidFill>
              </a:rPr>
              <a:t>2</a:t>
            </a:r>
          </a:p>
        </p:txBody>
      </p:sp>
      <p:sp>
        <p:nvSpPr>
          <p:cNvPr id="120" name="TextBox 119"/>
          <p:cNvSpPr txBox="1"/>
          <p:nvPr userDrawn="1"/>
        </p:nvSpPr>
        <p:spPr>
          <a:xfrm>
            <a:off x="3452275" y="2487748"/>
            <a:ext cx="1363641" cy="2246769"/>
          </a:xfrm>
          <a:prstGeom prst="rect">
            <a:avLst/>
          </a:prstGeom>
          <a:noFill/>
        </p:spPr>
        <p:txBody>
          <a:bodyPr wrap="square" rtlCol="0">
            <a:spAutoFit/>
          </a:bodyPr>
          <a:lstStyle/>
          <a:p>
            <a:pPr algn="ctr"/>
            <a:r>
              <a:rPr lang="en-US" sz="14000" b="0" spc="1000" baseline="0" dirty="0">
                <a:solidFill>
                  <a:schemeClr val="bg1"/>
                </a:solidFill>
              </a:rPr>
              <a:t>0</a:t>
            </a:r>
          </a:p>
        </p:txBody>
      </p:sp>
      <p:sp>
        <p:nvSpPr>
          <p:cNvPr id="121" name="TextBox 120"/>
          <p:cNvSpPr txBox="1"/>
          <p:nvPr userDrawn="1"/>
        </p:nvSpPr>
        <p:spPr>
          <a:xfrm>
            <a:off x="4520494" y="2473456"/>
            <a:ext cx="1363641" cy="2246769"/>
          </a:xfrm>
          <a:prstGeom prst="rect">
            <a:avLst/>
          </a:prstGeom>
          <a:noFill/>
        </p:spPr>
        <p:txBody>
          <a:bodyPr wrap="square" rtlCol="0">
            <a:spAutoFit/>
          </a:bodyPr>
          <a:lstStyle/>
          <a:p>
            <a:pPr algn="ctr"/>
            <a:r>
              <a:rPr lang="en-US" sz="14000" b="0" spc="1000" baseline="0" dirty="0">
                <a:solidFill>
                  <a:schemeClr val="bg1"/>
                </a:solidFill>
              </a:rPr>
              <a:t>1</a:t>
            </a:r>
          </a:p>
        </p:txBody>
      </p:sp>
      <p:sp>
        <p:nvSpPr>
          <p:cNvPr id="122" name="TextBox 121"/>
          <p:cNvSpPr txBox="1"/>
          <p:nvPr userDrawn="1"/>
        </p:nvSpPr>
        <p:spPr>
          <a:xfrm>
            <a:off x="5606347" y="2444872"/>
            <a:ext cx="1363641" cy="2246769"/>
          </a:xfrm>
          <a:prstGeom prst="rect">
            <a:avLst/>
          </a:prstGeom>
          <a:noFill/>
        </p:spPr>
        <p:txBody>
          <a:bodyPr wrap="square" rtlCol="0">
            <a:spAutoFit/>
          </a:bodyPr>
          <a:lstStyle/>
          <a:p>
            <a:pPr algn="ctr"/>
            <a:r>
              <a:rPr lang="en-US" sz="14000" b="0" spc="1000" baseline="0" dirty="0">
                <a:solidFill>
                  <a:schemeClr val="bg1"/>
                </a:solidFill>
              </a:rPr>
              <a:t>9</a:t>
            </a:r>
          </a:p>
        </p:txBody>
      </p:sp>
      <p:pic>
        <p:nvPicPr>
          <p:cNvPr id="123" name="Picture 12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46006" y="447143"/>
            <a:ext cx="1872292" cy="524242"/>
          </a:xfrm>
          <a:prstGeom prst="rect">
            <a:avLst/>
          </a:prstGeom>
        </p:spPr>
      </p:pic>
      <p:cxnSp>
        <p:nvCxnSpPr>
          <p:cNvPr id="15" name="Straight Connector 14"/>
          <p:cNvCxnSpPr/>
          <p:nvPr userDrawn="1"/>
        </p:nvCxnSpPr>
        <p:spPr>
          <a:xfrm>
            <a:off x="16213" y="709264"/>
            <a:ext cx="3436062"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userDrawn="1"/>
        </p:nvCxnSpPr>
        <p:spPr>
          <a:xfrm>
            <a:off x="5606347" y="709264"/>
            <a:ext cx="3537653"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5" name="TextBox 124"/>
          <p:cNvSpPr txBox="1"/>
          <p:nvPr userDrawn="1"/>
        </p:nvSpPr>
        <p:spPr>
          <a:xfrm>
            <a:off x="1764807" y="5727070"/>
            <a:ext cx="5614381" cy="646331"/>
          </a:xfrm>
          <a:prstGeom prst="rect">
            <a:avLst/>
          </a:prstGeom>
          <a:noFill/>
        </p:spPr>
        <p:txBody>
          <a:bodyPr wrap="square" rtlCol="0">
            <a:spAutoFit/>
          </a:bodyPr>
          <a:lstStyle/>
          <a:p>
            <a:pPr algn="ctr"/>
            <a:r>
              <a:rPr lang="en-US" spc="300" dirty="0">
                <a:solidFill>
                  <a:schemeClr val="bg1"/>
                </a:solidFill>
              </a:rPr>
              <a:t>A</a:t>
            </a:r>
            <a:r>
              <a:rPr lang="en-US" spc="300" baseline="0" dirty="0">
                <a:solidFill>
                  <a:schemeClr val="bg1"/>
                </a:solidFill>
              </a:rPr>
              <a:t> YEARLONG GUIDE TO </a:t>
            </a:r>
          </a:p>
          <a:p>
            <a:pPr algn="ctr"/>
            <a:r>
              <a:rPr lang="en-US" b="1" spc="300" baseline="0" dirty="0">
                <a:solidFill>
                  <a:schemeClr val="bg1"/>
                </a:solidFill>
              </a:rPr>
              <a:t>PLANNING YOUR BRAND CONTENT</a:t>
            </a:r>
            <a:endParaRPr lang="en-US" b="1" spc="300" dirty="0">
              <a:solidFill>
                <a:schemeClr val="bg1"/>
              </a:solidFill>
            </a:endParaRPr>
          </a:p>
        </p:txBody>
      </p:sp>
    </p:spTree>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lanning">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3245" y="6251944"/>
            <a:ext cx="1476092" cy="413306"/>
          </a:xfrm>
          <a:prstGeom prst="rect">
            <a:avLst/>
          </a:prstGeom>
        </p:spPr>
      </p:pic>
      <p:sp>
        <p:nvSpPr>
          <p:cNvPr id="125" name="TextBox 124"/>
          <p:cNvSpPr txBox="1"/>
          <p:nvPr userDrawn="1"/>
        </p:nvSpPr>
        <p:spPr>
          <a:xfrm>
            <a:off x="414472" y="336363"/>
            <a:ext cx="7236996" cy="523220"/>
          </a:xfrm>
          <a:prstGeom prst="rect">
            <a:avLst/>
          </a:prstGeom>
          <a:noFill/>
        </p:spPr>
        <p:txBody>
          <a:bodyPr wrap="square" rtlCol="0">
            <a:spAutoFit/>
          </a:bodyPr>
          <a:lstStyle/>
          <a:p>
            <a:pPr algn="l"/>
            <a:r>
              <a:rPr lang="en-US" sz="2800" b="1" spc="300">
                <a:solidFill>
                  <a:schemeClr val="bg1"/>
                </a:solidFill>
              </a:rPr>
              <a:t>PLANNING YOUR CONTENT</a:t>
            </a:r>
            <a:endParaRPr lang="en-US" sz="2800" b="1" spc="300" dirty="0">
              <a:solidFill>
                <a:schemeClr val="bg1"/>
              </a:solidFill>
            </a:endParaRPr>
          </a:p>
        </p:txBody>
      </p:sp>
      <p:sp>
        <p:nvSpPr>
          <p:cNvPr id="17" name="TextBox 16"/>
          <p:cNvSpPr txBox="1"/>
          <p:nvPr userDrawn="1"/>
        </p:nvSpPr>
        <p:spPr>
          <a:xfrm>
            <a:off x="893135" y="1388986"/>
            <a:ext cx="7825564" cy="3906198"/>
          </a:xfrm>
          <a:prstGeom prst="rect">
            <a:avLst/>
          </a:prstGeom>
          <a:noFill/>
        </p:spPr>
        <p:txBody>
          <a:bodyPr wrap="square" rtlCol="0">
            <a:spAutoFit/>
          </a:bodyPr>
          <a:lstStyle/>
          <a:p>
            <a:pPr fontAlgn="base">
              <a:lnSpc>
                <a:spcPct val="120000"/>
              </a:lnSpc>
            </a:pPr>
            <a:r>
              <a:rPr lang="en-US" sz="1600" b="1" dirty="0">
                <a:solidFill>
                  <a:schemeClr val="bg2"/>
                </a:solidFill>
                <a:latin typeface="+mn-lt"/>
                <a:cs typeface="Arial"/>
              </a:rPr>
              <a:t>Prepare for the year ahead. </a:t>
            </a:r>
            <a:r>
              <a:rPr lang="en-US" sz="1600" dirty="0">
                <a:solidFill>
                  <a:srgbClr val="FFFFFF"/>
                </a:solidFill>
                <a:latin typeface="+mn-lt"/>
                <a:cs typeface="Arial"/>
              </a:rPr>
              <a:t>Don’t wait until January 1 to start thinking about next year’s content strategy. The more time you have to prepare, the more effective you can ensure your content will be.</a:t>
            </a:r>
          </a:p>
          <a:p>
            <a:pPr fontAlgn="base">
              <a:lnSpc>
                <a:spcPct val="120000"/>
              </a:lnSpc>
            </a:pPr>
            <a:endParaRPr lang="en-US" sz="1600" b="1" dirty="0">
              <a:solidFill>
                <a:srgbClr val="FFFFFF"/>
              </a:solidFill>
              <a:latin typeface="+mn-lt"/>
              <a:cs typeface="Arial"/>
            </a:endParaRPr>
          </a:p>
          <a:p>
            <a:pPr fontAlgn="base">
              <a:lnSpc>
                <a:spcPct val="120000"/>
              </a:lnSpc>
            </a:pPr>
            <a:r>
              <a:rPr lang="en-US" sz="1600" b="1" dirty="0">
                <a:solidFill>
                  <a:schemeClr val="bg2"/>
                </a:solidFill>
                <a:latin typeface="+mn-lt"/>
                <a:cs typeface="Arial"/>
              </a:rPr>
              <a:t>Think before you publish.</a:t>
            </a:r>
            <a:r>
              <a:rPr lang="en-US" sz="1600" dirty="0">
                <a:solidFill>
                  <a:srgbClr val="FFFFFF"/>
                </a:solidFill>
                <a:latin typeface="+mn-lt"/>
                <a:cs typeface="Arial"/>
              </a:rPr>
              <a:t> Gone are the days when you could just hit publish and hope for the best. In today’s content-crowded world, you need to strategize on getting your content to the right people, at the right place, at the right time.</a:t>
            </a:r>
          </a:p>
          <a:p>
            <a:pPr>
              <a:lnSpc>
                <a:spcPct val="120000"/>
              </a:lnSpc>
            </a:pPr>
            <a:endParaRPr lang="en-US" sz="1600" b="1" dirty="0">
              <a:solidFill>
                <a:srgbClr val="FFFFFF"/>
              </a:solidFill>
              <a:latin typeface="+mn-lt"/>
              <a:cs typeface="Arial"/>
            </a:endParaRPr>
          </a:p>
          <a:p>
            <a:pPr>
              <a:lnSpc>
                <a:spcPct val="120000"/>
              </a:lnSpc>
            </a:pPr>
            <a:r>
              <a:rPr lang="en-US" sz="1600" b="1" dirty="0">
                <a:solidFill>
                  <a:schemeClr val="bg2"/>
                </a:solidFill>
                <a:latin typeface="+mn-lt"/>
                <a:cs typeface="Arial"/>
              </a:rPr>
              <a:t>Make a plan.</a:t>
            </a:r>
            <a:r>
              <a:rPr lang="en-US" sz="1600" dirty="0">
                <a:solidFill>
                  <a:schemeClr val="bg2"/>
                </a:solidFill>
                <a:latin typeface="+mn-lt"/>
                <a:cs typeface="Arial"/>
              </a:rPr>
              <a:t> </a:t>
            </a:r>
            <a:r>
              <a:rPr lang="en-US" sz="1600" dirty="0">
                <a:solidFill>
                  <a:srgbClr val="FFFFFF"/>
                </a:solidFill>
                <a:latin typeface="+mn-lt"/>
                <a:cs typeface="Arial"/>
              </a:rPr>
              <a:t>With information on key deadlines, important events and specific guidelines, you’ll be ready to hit the ground running. Map out press release schedules, social campaigns and blog posts. Test different schedules to experiment with and maximize impact.</a:t>
            </a:r>
          </a:p>
          <a:p>
            <a:pPr>
              <a:lnSpc>
                <a:spcPct val="120000"/>
              </a:lnSpc>
            </a:pPr>
            <a:endParaRPr lang="en-US" sz="1600" dirty="0">
              <a:solidFill>
                <a:srgbClr val="FFFFFF"/>
              </a:solidFill>
              <a:latin typeface="+mn-lt"/>
              <a:cs typeface="Arial"/>
            </a:endParaRPr>
          </a:p>
        </p:txBody>
      </p:sp>
      <p:sp>
        <p:nvSpPr>
          <p:cNvPr id="2" name="Pentagon 1"/>
          <p:cNvSpPr/>
          <p:nvPr userDrawn="1"/>
        </p:nvSpPr>
        <p:spPr>
          <a:xfrm>
            <a:off x="0" y="1388986"/>
            <a:ext cx="808074" cy="344121"/>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9" name="Pentagon 18"/>
          <p:cNvSpPr/>
          <p:nvPr userDrawn="1"/>
        </p:nvSpPr>
        <p:spPr>
          <a:xfrm>
            <a:off x="0" y="2601097"/>
            <a:ext cx="808074" cy="344121"/>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0" name="Pentagon 19"/>
          <p:cNvSpPr/>
          <p:nvPr userDrawn="1"/>
        </p:nvSpPr>
        <p:spPr>
          <a:xfrm>
            <a:off x="0" y="3779372"/>
            <a:ext cx="808074" cy="344121"/>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for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3245" y="6251944"/>
            <a:ext cx="1476092" cy="413306"/>
          </a:xfrm>
          <a:prstGeom prst="rect">
            <a:avLst/>
          </a:prstGeom>
        </p:spPr>
      </p:pic>
      <p:sp>
        <p:nvSpPr>
          <p:cNvPr id="125" name="TextBox 124"/>
          <p:cNvSpPr txBox="1"/>
          <p:nvPr userDrawn="1"/>
        </p:nvSpPr>
        <p:spPr>
          <a:xfrm>
            <a:off x="414472" y="336363"/>
            <a:ext cx="7236996" cy="523220"/>
          </a:xfrm>
          <a:prstGeom prst="rect">
            <a:avLst/>
          </a:prstGeom>
          <a:noFill/>
        </p:spPr>
        <p:txBody>
          <a:bodyPr wrap="square" rtlCol="0">
            <a:spAutoFit/>
          </a:bodyPr>
          <a:lstStyle/>
          <a:p>
            <a:pPr algn="l"/>
            <a:r>
              <a:rPr lang="en-US" sz="2800" b="1" spc="300" dirty="0">
                <a:solidFill>
                  <a:schemeClr val="bg1"/>
                </a:solidFill>
              </a:rPr>
              <a:t>BEFORE YOU BEGIN</a:t>
            </a:r>
          </a:p>
        </p:txBody>
      </p:sp>
      <p:sp>
        <p:nvSpPr>
          <p:cNvPr id="17" name="TextBox 16"/>
          <p:cNvSpPr txBox="1"/>
          <p:nvPr userDrawn="1"/>
        </p:nvSpPr>
        <p:spPr>
          <a:xfrm>
            <a:off x="893135" y="1388986"/>
            <a:ext cx="7719237" cy="3243965"/>
          </a:xfrm>
          <a:prstGeom prst="rect">
            <a:avLst/>
          </a:prstGeom>
          <a:noFill/>
        </p:spPr>
        <p:txBody>
          <a:bodyPr wrap="square" rtlCol="0">
            <a:spAutoFit/>
          </a:bodyPr>
          <a:lstStyle/>
          <a:p>
            <a:pPr fontAlgn="base"/>
            <a:r>
              <a:rPr lang="en-US" sz="1600" b="1" dirty="0">
                <a:solidFill>
                  <a:schemeClr val="tx2"/>
                </a:solidFill>
                <a:latin typeface="+mn-lt"/>
                <a:cs typeface="Arial"/>
              </a:rPr>
              <a:t>Define your goals.</a:t>
            </a:r>
            <a:r>
              <a:rPr lang="en-US" sz="1600" dirty="0">
                <a:solidFill>
                  <a:schemeClr val="bg2"/>
                </a:solidFill>
                <a:latin typeface="+mn-lt"/>
                <a:cs typeface="Arial"/>
              </a:rPr>
              <a:t> </a:t>
            </a:r>
            <a:r>
              <a:rPr lang="en-US" sz="1600" dirty="0">
                <a:solidFill>
                  <a:srgbClr val="FFFFFF"/>
                </a:solidFill>
                <a:latin typeface="+mn-lt"/>
                <a:cs typeface="Arial"/>
              </a:rPr>
              <a:t>What do you hope to accomplish through your content? Who do you hope to reach? Knowing the answers to these questions will inform your content strategy.</a:t>
            </a:r>
          </a:p>
          <a:p>
            <a:pPr fontAlgn="base"/>
            <a:endParaRPr lang="en-US" sz="1600" dirty="0">
              <a:solidFill>
                <a:srgbClr val="FFFFFF"/>
              </a:solidFill>
              <a:latin typeface="+mn-lt"/>
              <a:cs typeface="Arial"/>
            </a:endParaRPr>
          </a:p>
          <a:p>
            <a:pPr fontAlgn="base"/>
            <a:r>
              <a:rPr lang="en-US" sz="1600" b="1" dirty="0">
                <a:solidFill>
                  <a:schemeClr val="tx2"/>
                </a:solidFill>
                <a:latin typeface="+mn-lt"/>
                <a:cs typeface="Arial"/>
              </a:rPr>
              <a:t>Identify stakeholders.</a:t>
            </a:r>
            <a:r>
              <a:rPr lang="en-US" sz="1600" dirty="0">
                <a:solidFill>
                  <a:schemeClr val="tx2"/>
                </a:solidFill>
                <a:latin typeface="+mn-lt"/>
                <a:cs typeface="Arial"/>
              </a:rPr>
              <a:t> </a:t>
            </a:r>
            <a:r>
              <a:rPr lang="en-US" sz="1600" dirty="0">
                <a:solidFill>
                  <a:srgbClr val="FFFFFF"/>
                </a:solidFill>
                <a:latin typeface="+mn-lt"/>
                <a:cs typeface="Arial"/>
              </a:rPr>
              <a:t>Besides your communications, marketing and PR teams, there may be other members of your organization who should have a say in your content strategy. </a:t>
            </a:r>
          </a:p>
          <a:p>
            <a:pPr fontAlgn="base"/>
            <a:endParaRPr lang="en-US" sz="1600" dirty="0">
              <a:solidFill>
                <a:srgbClr val="FFFFFF"/>
              </a:solidFill>
              <a:latin typeface="+mn-lt"/>
              <a:cs typeface="Arial"/>
            </a:endParaRPr>
          </a:p>
          <a:p>
            <a:pPr>
              <a:lnSpc>
                <a:spcPct val="120000"/>
              </a:lnSpc>
            </a:pPr>
            <a:r>
              <a:rPr lang="en-US" sz="1600" b="1" dirty="0">
                <a:solidFill>
                  <a:schemeClr val="tx2"/>
                </a:solidFill>
                <a:latin typeface="+mn-lt"/>
                <a:cs typeface="Arial"/>
              </a:rPr>
              <a:t>Decide what types of content you will create.</a:t>
            </a:r>
            <a:r>
              <a:rPr lang="en-US" sz="1600" dirty="0">
                <a:solidFill>
                  <a:schemeClr val="tx2"/>
                </a:solidFill>
                <a:latin typeface="+mn-lt"/>
                <a:cs typeface="Arial"/>
              </a:rPr>
              <a:t> </a:t>
            </a:r>
            <a:r>
              <a:rPr lang="en-US" sz="1600" dirty="0">
                <a:solidFill>
                  <a:srgbClr val="FFFFFF"/>
                </a:solidFill>
                <a:latin typeface="+mn-lt"/>
                <a:cs typeface="Arial"/>
              </a:rPr>
              <a:t>Think about what types of content make sense for your audience and what you can realistically create. This may be press releases, white papers, blog posts, videos and more. Don’t be afraid to get creative and think outside the box!</a:t>
            </a:r>
          </a:p>
        </p:txBody>
      </p:sp>
      <p:sp>
        <p:nvSpPr>
          <p:cNvPr id="2" name="Pentagon 1"/>
          <p:cNvSpPr/>
          <p:nvPr userDrawn="1"/>
        </p:nvSpPr>
        <p:spPr>
          <a:xfrm>
            <a:off x="0" y="1388986"/>
            <a:ext cx="808074" cy="344121"/>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9" name="Pentagon 18"/>
          <p:cNvSpPr/>
          <p:nvPr userDrawn="1"/>
        </p:nvSpPr>
        <p:spPr>
          <a:xfrm>
            <a:off x="0" y="2380219"/>
            <a:ext cx="808074" cy="344121"/>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0" name="Pentagon 19"/>
          <p:cNvSpPr/>
          <p:nvPr userDrawn="1"/>
        </p:nvSpPr>
        <p:spPr>
          <a:xfrm>
            <a:off x="0" y="3342610"/>
            <a:ext cx="808074" cy="344121"/>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w">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3245" y="6251944"/>
            <a:ext cx="1476092" cy="413306"/>
          </a:xfrm>
          <a:prstGeom prst="rect">
            <a:avLst/>
          </a:prstGeom>
        </p:spPr>
      </p:pic>
      <p:sp>
        <p:nvSpPr>
          <p:cNvPr id="125" name="TextBox 124"/>
          <p:cNvSpPr txBox="1"/>
          <p:nvPr userDrawn="1"/>
        </p:nvSpPr>
        <p:spPr>
          <a:xfrm>
            <a:off x="414472" y="336363"/>
            <a:ext cx="7236996" cy="523220"/>
          </a:xfrm>
          <a:prstGeom prst="rect">
            <a:avLst/>
          </a:prstGeom>
          <a:noFill/>
        </p:spPr>
        <p:txBody>
          <a:bodyPr wrap="square" rtlCol="0">
            <a:spAutoFit/>
          </a:bodyPr>
          <a:lstStyle/>
          <a:p>
            <a:pPr algn="l"/>
            <a:r>
              <a:rPr lang="en-US" sz="2800" b="1" spc="300" dirty="0">
                <a:solidFill>
                  <a:schemeClr val="bg1"/>
                </a:solidFill>
              </a:rPr>
              <a:t>HOW TO USE THIS GUIDE</a:t>
            </a:r>
          </a:p>
        </p:txBody>
      </p:sp>
      <p:sp>
        <p:nvSpPr>
          <p:cNvPr id="17" name="TextBox 16"/>
          <p:cNvSpPr txBox="1"/>
          <p:nvPr userDrawn="1"/>
        </p:nvSpPr>
        <p:spPr>
          <a:xfrm>
            <a:off x="893135" y="1388986"/>
            <a:ext cx="7825564" cy="3293209"/>
          </a:xfrm>
          <a:prstGeom prst="rect">
            <a:avLst/>
          </a:prstGeom>
          <a:noFill/>
        </p:spPr>
        <p:txBody>
          <a:bodyPr wrap="square" rtlCol="0">
            <a:spAutoFit/>
          </a:bodyPr>
          <a:lstStyle/>
          <a:p>
            <a:pPr fontAlgn="base"/>
            <a:r>
              <a:rPr lang="en-US" sz="1600" b="1" dirty="0">
                <a:solidFill>
                  <a:schemeClr val="accent6"/>
                </a:solidFill>
                <a:latin typeface="+mn-lt"/>
                <a:cs typeface="Arial"/>
              </a:rPr>
              <a:t>It’s good to plan the full year in advance;</a:t>
            </a:r>
            <a:r>
              <a:rPr lang="en-US" sz="1600" b="1" dirty="0">
                <a:solidFill>
                  <a:srgbClr val="FFFFFF"/>
                </a:solidFill>
                <a:latin typeface="+mn-lt"/>
                <a:cs typeface="Arial"/>
              </a:rPr>
              <a:t> </a:t>
            </a:r>
            <a:r>
              <a:rPr lang="en-US" sz="1600" dirty="0">
                <a:solidFill>
                  <a:srgbClr val="FFFFFF"/>
                </a:solidFill>
                <a:latin typeface="+mn-lt"/>
                <a:cs typeface="Arial"/>
              </a:rPr>
              <a:t>however, remember to check in quarterly to make any necessary adjustments.</a:t>
            </a:r>
          </a:p>
          <a:p>
            <a:pPr fontAlgn="base"/>
            <a:endParaRPr lang="en-US" sz="1600" dirty="0">
              <a:solidFill>
                <a:srgbClr val="FFFFFF"/>
              </a:solidFill>
              <a:latin typeface="+mn-lt"/>
              <a:cs typeface="Arial"/>
            </a:endParaRPr>
          </a:p>
          <a:p>
            <a:pPr fontAlgn="base"/>
            <a:r>
              <a:rPr lang="en-US" sz="1600" b="1" dirty="0">
                <a:solidFill>
                  <a:schemeClr val="accent6"/>
                </a:solidFill>
                <a:latin typeface="+mn-lt"/>
                <a:cs typeface="Arial"/>
              </a:rPr>
              <a:t>Don’t get overzealous.</a:t>
            </a:r>
            <a:r>
              <a:rPr lang="en-US" sz="1600" b="1" dirty="0">
                <a:solidFill>
                  <a:srgbClr val="FFFFFF"/>
                </a:solidFill>
                <a:latin typeface="+mn-lt"/>
                <a:cs typeface="Arial"/>
              </a:rPr>
              <a:t> </a:t>
            </a:r>
            <a:r>
              <a:rPr lang="en-US" sz="1600" dirty="0">
                <a:solidFill>
                  <a:srgbClr val="FFFFFF"/>
                </a:solidFill>
                <a:latin typeface="+mn-lt"/>
                <a:cs typeface="Arial"/>
              </a:rPr>
              <a:t>Only schedule out the amount of content your resources allow – quality over quantity is key.</a:t>
            </a:r>
          </a:p>
          <a:p>
            <a:pPr fontAlgn="base"/>
            <a:endParaRPr lang="en-US" sz="1600" dirty="0">
              <a:solidFill>
                <a:srgbClr val="FFFFFF"/>
              </a:solidFill>
              <a:latin typeface="+mn-lt"/>
              <a:cs typeface="Arial"/>
            </a:endParaRPr>
          </a:p>
          <a:p>
            <a:pPr fontAlgn="base"/>
            <a:r>
              <a:rPr lang="en-US" sz="1600" b="1" dirty="0">
                <a:solidFill>
                  <a:schemeClr val="accent6"/>
                </a:solidFill>
                <a:latin typeface="+mn-lt"/>
                <a:cs typeface="Arial"/>
              </a:rPr>
              <a:t>This calendar references 2019 dates, </a:t>
            </a:r>
            <a:r>
              <a:rPr lang="en-US" sz="1600" dirty="0">
                <a:solidFill>
                  <a:srgbClr val="FFFFFF"/>
                </a:solidFill>
                <a:latin typeface="+mn-lt"/>
                <a:cs typeface="Arial"/>
              </a:rPr>
              <a:t>but the tips and guidelines can be used year after year. When planning your calendar, research your targeted audiences and adjust timelines to fit their preferences and relevant events.</a:t>
            </a:r>
          </a:p>
          <a:p>
            <a:pPr fontAlgn="base"/>
            <a:endParaRPr lang="en-US" sz="1600" dirty="0">
              <a:solidFill>
                <a:schemeClr val="accent6"/>
              </a:solidFill>
              <a:latin typeface="+mn-lt"/>
              <a:cs typeface="Arial"/>
            </a:endParaRPr>
          </a:p>
          <a:p>
            <a:r>
              <a:rPr lang="en-US" sz="1600" b="1" dirty="0">
                <a:solidFill>
                  <a:schemeClr val="accent6"/>
                </a:solidFill>
                <a:latin typeface="+mn-lt"/>
                <a:cs typeface="Arial"/>
              </a:rPr>
              <a:t>Not all dates will be relevant for your audience. </a:t>
            </a:r>
            <a:r>
              <a:rPr lang="en-US" sz="1600" dirty="0">
                <a:solidFill>
                  <a:srgbClr val="FFFFFF"/>
                </a:solidFill>
                <a:latin typeface="+mn-lt"/>
                <a:cs typeface="Arial"/>
              </a:rPr>
              <a:t>Pick and choose the events that make the most sense for your brand and audience and create content around those. Don’t try and hit every single event on this calendar.</a:t>
            </a:r>
          </a:p>
        </p:txBody>
      </p:sp>
      <p:sp>
        <p:nvSpPr>
          <p:cNvPr id="2" name="Pentagon 1"/>
          <p:cNvSpPr/>
          <p:nvPr userDrawn="1"/>
        </p:nvSpPr>
        <p:spPr>
          <a:xfrm>
            <a:off x="0" y="1388986"/>
            <a:ext cx="808074" cy="344121"/>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9" name="Pentagon 18"/>
          <p:cNvSpPr/>
          <p:nvPr userDrawn="1"/>
        </p:nvSpPr>
        <p:spPr>
          <a:xfrm>
            <a:off x="0" y="2124965"/>
            <a:ext cx="808074" cy="344121"/>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0" name="Pentagon 19"/>
          <p:cNvSpPr/>
          <p:nvPr userDrawn="1"/>
        </p:nvSpPr>
        <p:spPr>
          <a:xfrm>
            <a:off x="0" y="2863529"/>
            <a:ext cx="808074" cy="344121"/>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9" name="Pentagon 8"/>
          <p:cNvSpPr/>
          <p:nvPr userDrawn="1"/>
        </p:nvSpPr>
        <p:spPr>
          <a:xfrm>
            <a:off x="0" y="3820611"/>
            <a:ext cx="808074" cy="344121"/>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ditorial">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3245" y="6251944"/>
            <a:ext cx="1476092" cy="413306"/>
          </a:xfrm>
          <a:prstGeom prst="rect">
            <a:avLst/>
          </a:prstGeom>
        </p:spPr>
      </p:pic>
      <p:sp>
        <p:nvSpPr>
          <p:cNvPr id="125" name="TextBox 124"/>
          <p:cNvSpPr txBox="1"/>
          <p:nvPr userDrawn="1"/>
        </p:nvSpPr>
        <p:spPr>
          <a:xfrm>
            <a:off x="414472" y="336363"/>
            <a:ext cx="8389286" cy="523220"/>
          </a:xfrm>
          <a:prstGeom prst="rect">
            <a:avLst/>
          </a:prstGeom>
          <a:noFill/>
        </p:spPr>
        <p:txBody>
          <a:bodyPr wrap="square" rtlCol="0">
            <a:spAutoFit/>
          </a:bodyPr>
          <a:lstStyle/>
          <a:p>
            <a:pPr algn="l"/>
            <a:r>
              <a:rPr lang="en-US" sz="2800" b="1" spc="300" dirty="0">
                <a:solidFill>
                  <a:schemeClr val="bg1"/>
                </a:solidFill>
              </a:rPr>
              <a:t>EDITORIAL CALENDAR PLANNING TIPS</a:t>
            </a:r>
          </a:p>
        </p:txBody>
      </p:sp>
      <p:sp>
        <p:nvSpPr>
          <p:cNvPr id="17" name="TextBox 16"/>
          <p:cNvSpPr txBox="1"/>
          <p:nvPr userDrawn="1"/>
        </p:nvSpPr>
        <p:spPr>
          <a:xfrm>
            <a:off x="893135" y="1388986"/>
            <a:ext cx="7825564" cy="3293209"/>
          </a:xfrm>
          <a:prstGeom prst="rect">
            <a:avLst/>
          </a:prstGeom>
          <a:noFill/>
        </p:spPr>
        <p:txBody>
          <a:bodyPr wrap="square" rtlCol="0">
            <a:spAutoFit/>
          </a:bodyPr>
          <a:lstStyle/>
          <a:p>
            <a:pPr fontAlgn="base"/>
            <a:r>
              <a:rPr lang="en-US" sz="1600" b="1" dirty="0">
                <a:solidFill>
                  <a:schemeClr val="bg2"/>
                </a:solidFill>
                <a:latin typeface="+mn-lt"/>
                <a:cs typeface="Arial"/>
              </a:rPr>
              <a:t>Research key media outlets. </a:t>
            </a:r>
            <a:r>
              <a:rPr lang="en-US" sz="1600" dirty="0">
                <a:solidFill>
                  <a:srgbClr val="FFFFFF"/>
                </a:solidFill>
                <a:latin typeface="+mn-lt"/>
                <a:cs typeface="Arial"/>
              </a:rPr>
              <a:t>Many outlets share their editorial calendars, which makes it easy for you to find opportunities to pitch your brand’s story.</a:t>
            </a:r>
          </a:p>
          <a:p>
            <a:pPr fontAlgn="base"/>
            <a:endParaRPr lang="en-US" sz="1600" dirty="0">
              <a:solidFill>
                <a:srgbClr val="FFFFFF"/>
              </a:solidFill>
              <a:latin typeface="+mn-lt"/>
              <a:cs typeface="Arial"/>
            </a:endParaRPr>
          </a:p>
          <a:p>
            <a:pPr fontAlgn="base"/>
            <a:r>
              <a:rPr lang="en-US" sz="1600" b="1" dirty="0">
                <a:solidFill>
                  <a:schemeClr val="bg2"/>
                </a:solidFill>
                <a:latin typeface="+mn-lt"/>
                <a:cs typeface="Arial"/>
              </a:rPr>
              <a:t>Target the right opportunities. </a:t>
            </a:r>
            <a:r>
              <a:rPr lang="en-US" sz="1600" dirty="0">
                <a:solidFill>
                  <a:srgbClr val="FFFFFF"/>
                </a:solidFill>
                <a:latin typeface="+mn-lt"/>
                <a:cs typeface="Arial"/>
              </a:rPr>
              <a:t>The outlets with the largest followings may not be</a:t>
            </a:r>
          </a:p>
          <a:p>
            <a:pPr fontAlgn="base"/>
            <a:r>
              <a:rPr lang="en-US" sz="1600" dirty="0">
                <a:solidFill>
                  <a:srgbClr val="FFFFFF"/>
                </a:solidFill>
                <a:latin typeface="+mn-lt"/>
                <a:cs typeface="Arial"/>
              </a:rPr>
              <a:t> the right match for your brand. Look for the perfect fit based on story ideas and angles listed in the editorial calendar.</a:t>
            </a:r>
          </a:p>
          <a:p>
            <a:pPr fontAlgn="base"/>
            <a:endParaRPr lang="en-US" sz="1600" dirty="0">
              <a:solidFill>
                <a:srgbClr val="FFFFFF"/>
              </a:solidFill>
              <a:latin typeface="+mn-lt"/>
              <a:cs typeface="Arial"/>
            </a:endParaRPr>
          </a:p>
          <a:p>
            <a:pPr fontAlgn="base"/>
            <a:r>
              <a:rPr lang="en-US" sz="1600" b="1" dirty="0">
                <a:solidFill>
                  <a:schemeClr val="bg2"/>
                </a:solidFill>
                <a:latin typeface="+mn-lt"/>
                <a:cs typeface="Arial"/>
              </a:rPr>
              <a:t>Plan ahead. </a:t>
            </a:r>
            <a:r>
              <a:rPr lang="en-US" sz="1600" dirty="0">
                <a:solidFill>
                  <a:srgbClr val="FFFFFF"/>
                </a:solidFill>
                <a:latin typeface="+mn-lt"/>
                <a:cs typeface="Arial"/>
              </a:rPr>
              <a:t>Deadlines will vary per outlet, so make sure you do your research and plan according to your targeted outlet. Be mindful of the deadline and make sure you don’t miss it!</a:t>
            </a:r>
          </a:p>
          <a:p>
            <a:pPr fontAlgn="base"/>
            <a:endParaRPr lang="en-US" sz="1600" dirty="0">
              <a:solidFill>
                <a:srgbClr val="FFFFFF"/>
              </a:solidFill>
              <a:latin typeface="+mn-lt"/>
              <a:cs typeface="Arial"/>
            </a:endParaRPr>
          </a:p>
          <a:p>
            <a:pPr fontAlgn="base"/>
            <a:r>
              <a:rPr lang="en-US" sz="1600" b="1" dirty="0">
                <a:solidFill>
                  <a:schemeClr val="bg2"/>
                </a:solidFill>
                <a:latin typeface="+mn-lt"/>
                <a:cs typeface="Arial"/>
              </a:rPr>
              <a:t>Be prepared. </a:t>
            </a:r>
            <a:r>
              <a:rPr lang="en-US" sz="1600" dirty="0">
                <a:solidFill>
                  <a:srgbClr val="FFFFFF"/>
                </a:solidFill>
                <a:latin typeface="+mn-lt"/>
                <a:cs typeface="Arial"/>
              </a:rPr>
              <a:t>Knowing ahead of time what journalists’ pitching preferences are and the types of topics they cover will help ensure your pitch is well-received.</a:t>
            </a:r>
          </a:p>
        </p:txBody>
      </p:sp>
      <p:sp>
        <p:nvSpPr>
          <p:cNvPr id="2" name="Pentagon 1"/>
          <p:cNvSpPr/>
          <p:nvPr userDrawn="1"/>
        </p:nvSpPr>
        <p:spPr>
          <a:xfrm>
            <a:off x="0" y="1388986"/>
            <a:ext cx="808074" cy="344121"/>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9" name="Pentagon 18"/>
          <p:cNvSpPr/>
          <p:nvPr userDrawn="1"/>
        </p:nvSpPr>
        <p:spPr>
          <a:xfrm>
            <a:off x="0" y="2124965"/>
            <a:ext cx="808074" cy="344121"/>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0" name="Pentagon 19"/>
          <p:cNvSpPr/>
          <p:nvPr userDrawn="1"/>
        </p:nvSpPr>
        <p:spPr>
          <a:xfrm>
            <a:off x="0" y="3090194"/>
            <a:ext cx="808074" cy="344121"/>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9" name="Pentagon 8"/>
          <p:cNvSpPr/>
          <p:nvPr userDrawn="1"/>
        </p:nvSpPr>
        <p:spPr>
          <a:xfrm>
            <a:off x="0" y="4076689"/>
            <a:ext cx="808074" cy="344121"/>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ings">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3245" y="6251944"/>
            <a:ext cx="1476092" cy="413306"/>
          </a:xfrm>
          <a:prstGeom prst="rect">
            <a:avLst/>
          </a:prstGeom>
        </p:spPr>
      </p:pic>
      <p:sp>
        <p:nvSpPr>
          <p:cNvPr id="125" name="TextBox 124"/>
          <p:cNvSpPr txBox="1"/>
          <p:nvPr userDrawn="1"/>
        </p:nvSpPr>
        <p:spPr>
          <a:xfrm>
            <a:off x="414472" y="336363"/>
            <a:ext cx="8389286" cy="523220"/>
          </a:xfrm>
          <a:prstGeom prst="rect">
            <a:avLst/>
          </a:prstGeom>
          <a:noFill/>
        </p:spPr>
        <p:txBody>
          <a:bodyPr wrap="square" rtlCol="0">
            <a:spAutoFit/>
          </a:bodyPr>
          <a:lstStyle/>
          <a:p>
            <a:pPr algn="l"/>
            <a:r>
              <a:rPr lang="en-US" sz="2800" b="1" spc="300" dirty="0">
                <a:solidFill>
                  <a:schemeClr val="bg1"/>
                </a:solidFill>
              </a:rPr>
              <a:t>THINGS TO KEEP IN MIND</a:t>
            </a:r>
          </a:p>
        </p:txBody>
      </p:sp>
      <p:sp>
        <p:nvSpPr>
          <p:cNvPr id="17" name="TextBox 16"/>
          <p:cNvSpPr txBox="1"/>
          <p:nvPr userDrawn="1"/>
        </p:nvSpPr>
        <p:spPr>
          <a:xfrm>
            <a:off x="893135" y="1388986"/>
            <a:ext cx="7825564" cy="3293209"/>
          </a:xfrm>
          <a:prstGeom prst="rect">
            <a:avLst/>
          </a:prstGeom>
          <a:noFill/>
        </p:spPr>
        <p:txBody>
          <a:bodyPr wrap="square" rtlCol="0">
            <a:spAutoFit/>
          </a:bodyPr>
          <a:lstStyle/>
          <a:p>
            <a:pPr fontAlgn="base"/>
            <a:r>
              <a:rPr lang="en-US" sz="1600" b="1" dirty="0">
                <a:solidFill>
                  <a:schemeClr val="tx2"/>
                </a:solidFill>
                <a:latin typeface="+mn-lt"/>
                <a:cs typeface="Arial"/>
              </a:rPr>
              <a:t>Avoid audience distraction.</a:t>
            </a:r>
            <a:r>
              <a:rPr lang="en-US" sz="1600" dirty="0">
                <a:solidFill>
                  <a:schemeClr val="tx2"/>
                </a:solidFill>
                <a:latin typeface="+mn-lt"/>
                <a:cs typeface="Arial"/>
              </a:rPr>
              <a:t> </a:t>
            </a:r>
            <a:r>
              <a:rPr lang="en-US" sz="1600" dirty="0">
                <a:solidFill>
                  <a:srgbClr val="FFFFFF"/>
                </a:solidFill>
                <a:latin typeface="+mn-lt"/>
                <a:cs typeface="Arial"/>
              </a:rPr>
              <a:t>Even if you’re not publishing something tied to a particular event, keep in mind that it could still impact the</a:t>
            </a:r>
            <a:r>
              <a:rPr lang="en-US" sz="1600" baseline="0" dirty="0">
                <a:solidFill>
                  <a:srgbClr val="FFFFFF"/>
                </a:solidFill>
                <a:latin typeface="+mn-lt"/>
                <a:cs typeface="Arial"/>
              </a:rPr>
              <a:t> </a:t>
            </a:r>
            <a:r>
              <a:rPr lang="en-US" sz="1600" dirty="0">
                <a:solidFill>
                  <a:srgbClr val="FFFFFF"/>
                </a:solidFill>
                <a:latin typeface="+mn-lt"/>
                <a:cs typeface="Arial"/>
              </a:rPr>
              <a:t>pickup of other news during that time.</a:t>
            </a:r>
          </a:p>
          <a:p>
            <a:pPr fontAlgn="base"/>
            <a:endParaRPr lang="en-US" sz="1600" dirty="0">
              <a:solidFill>
                <a:srgbClr val="FFFFFF"/>
              </a:solidFill>
              <a:latin typeface="+mn-lt"/>
              <a:cs typeface="Arial"/>
            </a:endParaRPr>
          </a:p>
          <a:p>
            <a:pPr fontAlgn="base"/>
            <a:r>
              <a:rPr lang="en-US" sz="1600" b="1" dirty="0">
                <a:solidFill>
                  <a:schemeClr val="tx2"/>
                </a:solidFill>
                <a:latin typeface="+mn-lt"/>
                <a:cs typeface="Arial"/>
              </a:rPr>
              <a:t>Be mindful of earnings season. </a:t>
            </a:r>
            <a:r>
              <a:rPr lang="en-US" sz="1600" dirty="0">
                <a:solidFill>
                  <a:srgbClr val="FFFFFF"/>
                </a:solidFill>
                <a:latin typeface="+mn-lt"/>
                <a:cs typeface="Arial"/>
              </a:rPr>
              <a:t>Each quarter, publicly traded companies report their financial earnings. Even if your company isn’t publicly traded, it’s important to note when earnings seasons will occur. The news cycle may be more focused on these stories.</a:t>
            </a:r>
            <a:r>
              <a:rPr lang="en-US" sz="1600" b="1" dirty="0">
                <a:solidFill>
                  <a:srgbClr val="FFFFFF"/>
                </a:solidFill>
                <a:latin typeface="+mn-lt"/>
                <a:cs typeface="Arial"/>
              </a:rPr>
              <a:t> </a:t>
            </a:r>
          </a:p>
          <a:p>
            <a:pPr fontAlgn="base"/>
            <a:endParaRPr lang="en-US" sz="1600" b="1" dirty="0">
              <a:solidFill>
                <a:srgbClr val="FFFFFF"/>
              </a:solidFill>
              <a:latin typeface="+mn-lt"/>
              <a:cs typeface="Arial"/>
            </a:endParaRPr>
          </a:p>
          <a:p>
            <a:r>
              <a:rPr lang="en-US" sz="1600" b="1" dirty="0">
                <a:solidFill>
                  <a:schemeClr val="tx2"/>
                </a:solidFill>
                <a:latin typeface="+mn-lt"/>
                <a:cs typeface="Arial"/>
              </a:rPr>
              <a:t>Take global holidays into account.</a:t>
            </a:r>
            <a:r>
              <a:rPr lang="en-US" sz="1600" dirty="0">
                <a:solidFill>
                  <a:schemeClr val="tx2"/>
                </a:solidFill>
                <a:latin typeface="+mn-lt"/>
                <a:cs typeface="Arial"/>
              </a:rPr>
              <a:t> </a:t>
            </a:r>
            <a:r>
              <a:rPr lang="en-US" sz="1600" dirty="0">
                <a:solidFill>
                  <a:srgbClr val="FFFFFF"/>
                </a:solidFill>
                <a:latin typeface="+mn-lt"/>
                <a:cs typeface="Arial"/>
              </a:rPr>
              <a:t>If your company has global offices or is looking to reach audiences in other countries, remember to keep those countries’ holidays in mind when planning your content calendar. </a:t>
            </a:r>
            <a:br>
              <a:rPr lang="en-US" sz="1600" dirty="0">
                <a:solidFill>
                  <a:srgbClr val="FFFFFF"/>
                </a:solidFill>
                <a:latin typeface="+mn-lt"/>
                <a:cs typeface="Arial"/>
              </a:rPr>
            </a:br>
            <a:endParaRPr lang="en-US" sz="1600" dirty="0">
              <a:solidFill>
                <a:srgbClr val="FFFFFF"/>
              </a:solidFill>
              <a:latin typeface="+mn-lt"/>
              <a:cs typeface="Arial"/>
            </a:endParaRPr>
          </a:p>
        </p:txBody>
      </p:sp>
      <p:sp>
        <p:nvSpPr>
          <p:cNvPr id="2" name="Pentagon 1"/>
          <p:cNvSpPr/>
          <p:nvPr userDrawn="1"/>
        </p:nvSpPr>
        <p:spPr>
          <a:xfrm>
            <a:off x="0" y="1388986"/>
            <a:ext cx="808074" cy="344121"/>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9" name="Pentagon 18"/>
          <p:cNvSpPr/>
          <p:nvPr userDrawn="1"/>
        </p:nvSpPr>
        <p:spPr>
          <a:xfrm>
            <a:off x="0" y="2360190"/>
            <a:ext cx="808074" cy="344121"/>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0" name="Pentagon 19"/>
          <p:cNvSpPr/>
          <p:nvPr userDrawn="1"/>
        </p:nvSpPr>
        <p:spPr>
          <a:xfrm>
            <a:off x="0" y="3591035"/>
            <a:ext cx="808074" cy="344121"/>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ebruary">
    <p:spTree>
      <p:nvGrpSpPr>
        <p:cNvPr id="1" name=""/>
        <p:cNvGrpSpPr/>
        <p:nvPr/>
      </p:nvGrpSpPr>
      <p:grpSpPr>
        <a:xfrm>
          <a:off x="0" y="0"/>
          <a:ext cx="0" cy="0"/>
          <a:chOff x="0" y="0"/>
          <a:chExt cx="0" cy="0"/>
        </a:xfrm>
      </p:grpSpPr>
      <p:sp>
        <p:nvSpPr>
          <p:cNvPr id="3" name="Rectangle 2"/>
          <p:cNvSpPr/>
          <p:nvPr userDrawn="1"/>
        </p:nvSpPr>
        <p:spPr>
          <a:xfrm>
            <a:off x="0" y="1"/>
            <a:ext cx="9144000" cy="686534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27</a:t>
            </a:r>
            <a:endParaRPr sz="800" b="1" spc="-50" dirty="0">
              <a:solidFill>
                <a:schemeClr val="bg1">
                  <a:lumMod val="75000"/>
                </a:schemeClr>
              </a:solidFill>
            </a:endParaRP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28</a:t>
            </a:r>
            <a:endParaRPr sz="800" b="1" spc="-50" dirty="0">
              <a:solidFill>
                <a:schemeClr val="bg1">
                  <a:lumMod val="75000"/>
                </a:schemeClr>
              </a:solidFill>
            </a:endParaRP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29</a:t>
            </a:r>
            <a:endParaRPr sz="800" b="1" spc="-50" dirty="0">
              <a:solidFill>
                <a:schemeClr val="bg1">
                  <a:lumMod val="75000"/>
                </a:schemeClr>
              </a:solidFill>
            </a:endParaRP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30</a:t>
            </a:r>
            <a:endParaRPr sz="800" b="1" spc="-50" dirty="0">
              <a:solidFill>
                <a:schemeClr val="bg1">
                  <a:lumMod val="75000"/>
                </a:schemeClr>
              </a:solidFill>
            </a:endParaRP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31</a:t>
            </a: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02</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01</a:t>
            </a:r>
            <a:endParaRPr sz="800" b="1" spc="-50" dirty="0">
              <a:solidFill>
                <a:srgbClr val="053A4F"/>
              </a:solidFill>
            </a:endParaRP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03</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04</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27</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28</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endParaRPr sz="800" b="1" spc="-50" dirty="0">
              <a:solidFill>
                <a:schemeClr val="bg1">
                  <a:lumMod val="75000"/>
                </a:schemeClr>
              </a:solidFill>
            </a:endParaRP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09</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08</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7" name="TextBox 186"/>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SUN</a:t>
            </a:r>
            <a:endParaRPr sz="800" spc="300" dirty="0">
              <a:solidFill>
                <a:srgbClr val="F15D22"/>
              </a:solidFill>
              <a:latin typeface="Arial" charset="0"/>
              <a:ea typeface="Arial" charset="0"/>
              <a:cs typeface="Arial" charset="0"/>
            </a:endParaRP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rgbClr val="989899"/>
                </a:solidFill>
                <a:latin typeface="Arial" charset="0"/>
                <a:ea typeface="Arial" charset="0"/>
                <a:cs typeface="Arial" charset="0"/>
              </a:rPr>
              <a:t>FEBRUARY</a:t>
            </a:r>
            <a:endParaRPr b="1" i="0" cap="all" spc="150" baseline="0" dirty="0">
              <a:solidFill>
                <a:srgbClr val="989899"/>
              </a:solidFill>
              <a:latin typeface="Arial" charset="0"/>
              <a:ea typeface="Arial" charset="0"/>
              <a:cs typeface="Arial" charset="0"/>
            </a:endParaRPr>
          </a:p>
        </p:txBody>
      </p:sp>
      <p:sp>
        <p:nvSpPr>
          <p:cNvPr id="104" name="TextBox 103"/>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MON</a:t>
            </a:r>
            <a:endParaRPr sz="800" spc="300" dirty="0">
              <a:solidFill>
                <a:srgbClr val="F15D22"/>
              </a:solidFill>
              <a:latin typeface="Arial" charset="0"/>
              <a:ea typeface="Arial" charset="0"/>
              <a:cs typeface="Arial" charset="0"/>
            </a:endParaRPr>
          </a:p>
        </p:txBody>
      </p:sp>
      <p:sp>
        <p:nvSpPr>
          <p:cNvPr id="106" name="TextBox 105"/>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TUES</a:t>
            </a:r>
            <a:endParaRPr sz="800" spc="300" dirty="0">
              <a:solidFill>
                <a:srgbClr val="F15D22"/>
              </a:solidFill>
              <a:latin typeface="Arial" charset="0"/>
              <a:ea typeface="Arial" charset="0"/>
              <a:cs typeface="Arial" charset="0"/>
            </a:endParaRPr>
          </a:p>
        </p:txBody>
      </p:sp>
      <p:sp>
        <p:nvSpPr>
          <p:cNvPr id="107" name="TextBox 106"/>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WED</a:t>
            </a:r>
            <a:endParaRPr sz="800" spc="300" dirty="0">
              <a:solidFill>
                <a:srgbClr val="F15D22"/>
              </a:solidFill>
              <a:latin typeface="Arial" charset="0"/>
              <a:ea typeface="Arial" charset="0"/>
              <a:cs typeface="Arial" charset="0"/>
            </a:endParaRPr>
          </a:p>
        </p:txBody>
      </p:sp>
      <p:sp>
        <p:nvSpPr>
          <p:cNvPr id="108" name="TextBox 107"/>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THURS</a:t>
            </a:r>
            <a:endParaRPr sz="800" spc="300" dirty="0">
              <a:solidFill>
                <a:srgbClr val="F15D22"/>
              </a:solidFill>
              <a:latin typeface="Arial" charset="0"/>
              <a:ea typeface="Arial" charset="0"/>
              <a:cs typeface="Arial" charset="0"/>
            </a:endParaRPr>
          </a:p>
        </p:txBody>
      </p:sp>
      <p:sp>
        <p:nvSpPr>
          <p:cNvPr id="109" name="TextBox 108"/>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FRI</a:t>
            </a:r>
            <a:endParaRPr sz="800" spc="300" dirty="0">
              <a:solidFill>
                <a:srgbClr val="F15D22"/>
              </a:solidFill>
              <a:latin typeface="Arial" charset="0"/>
              <a:ea typeface="Arial" charset="0"/>
              <a:cs typeface="Arial" charset="0"/>
            </a:endParaRPr>
          </a:p>
        </p:txBody>
      </p:sp>
      <p:sp>
        <p:nvSpPr>
          <p:cNvPr id="110" name="TextBox 109"/>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SAT</a:t>
            </a:r>
            <a:endParaRPr sz="800" spc="300" dirty="0">
              <a:solidFill>
                <a:srgbClr val="F15D22"/>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1" name="Pentagon 120"/>
          <p:cNvSpPr/>
          <p:nvPr userDrawn="1"/>
        </p:nvSpPr>
        <p:spPr>
          <a:xfrm rot="5400000">
            <a:off x="428097" y="32682"/>
            <a:ext cx="1252152" cy="1186791"/>
          </a:xfrm>
          <a:prstGeom prst="homePlate">
            <a:avLst>
              <a:gd name="adj" fmla="val 21065"/>
            </a:avLst>
          </a:prstGeom>
          <a:solidFill>
            <a:schemeClr val="bg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633" y="89175"/>
            <a:ext cx="908270" cy="948794"/>
          </a:xfrm>
          <a:prstGeom prst="rect">
            <a:avLst/>
          </a:prstGeom>
        </p:spPr>
      </p:pic>
      <p:sp>
        <p:nvSpPr>
          <p:cNvPr id="123" name="Rectangle 122"/>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a:t>
            </a:r>
            <a:r>
              <a:rPr lang="en-US" sz="800" kern="1200" dirty="0" err="1">
                <a:solidFill>
                  <a:schemeClr val="bg1"/>
                </a:solidFill>
                <a:effectLst/>
                <a:latin typeface="+mn-lt"/>
                <a:ea typeface="+mn-ea"/>
                <a:cs typeface="+mn-cs"/>
              </a:rPr>
              <a:t>Cision</a:t>
            </a:r>
            <a:r>
              <a:rPr lang="en-US" sz="800" kern="1200" dirty="0">
                <a:solidFill>
                  <a:schemeClr val="bg1"/>
                </a:solidFill>
                <a:effectLst/>
                <a:latin typeface="+mn-lt"/>
                <a:ea typeface="+mn-ea"/>
                <a:cs typeface="+mn-cs"/>
              </a:rPr>
              <a:t> Ltd. All Rights Reserved. </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rch">
    <p:spTree>
      <p:nvGrpSpPr>
        <p:cNvPr id="1" name=""/>
        <p:cNvGrpSpPr/>
        <p:nvPr/>
      </p:nvGrpSpPr>
      <p:grpSpPr>
        <a:xfrm>
          <a:off x="0" y="0"/>
          <a:ext cx="0" cy="0"/>
          <a:chOff x="0" y="0"/>
          <a:chExt cx="0" cy="0"/>
        </a:xfrm>
      </p:grpSpPr>
      <p:sp>
        <p:nvSpPr>
          <p:cNvPr id="3" name="Rectangle 2"/>
          <p:cNvSpPr/>
          <p:nvPr userDrawn="1"/>
        </p:nvSpPr>
        <p:spPr>
          <a:xfrm>
            <a:off x="0" y="3672"/>
            <a:ext cx="9144000" cy="686534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24</a:t>
            </a:r>
            <a:endParaRPr sz="800" b="1" spc="-50" dirty="0">
              <a:solidFill>
                <a:schemeClr val="bg1">
                  <a:lumMod val="75000"/>
                </a:schemeClr>
              </a:solidFill>
            </a:endParaRP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25</a:t>
            </a:r>
            <a:endParaRPr sz="800" b="1" spc="-50" dirty="0">
              <a:solidFill>
                <a:schemeClr val="bg1">
                  <a:lumMod val="75000"/>
                </a:schemeClr>
              </a:solidFill>
            </a:endParaRP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26</a:t>
            </a:r>
            <a:endParaRPr sz="800" b="1" spc="-50" dirty="0">
              <a:solidFill>
                <a:schemeClr val="bg1">
                  <a:lumMod val="75000"/>
                </a:schemeClr>
              </a:solidFill>
            </a:endParaRP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27</a:t>
            </a:r>
            <a:endParaRPr sz="800" b="1" spc="-50" dirty="0">
              <a:solidFill>
                <a:schemeClr val="bg1">
                  <a:lumMod val="75000"/>
                </a:schemeClr>
              </a:solidFill>
            </a:endParaRP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28</a:t>
            </a: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02</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01</a:t>
            </a:r>
            <a:endParaRPr sz="800" b="1" spc="-50" dirty="0">
              <a:solidFill>
                <a:srgbClr val="053A4F"/>
              </a:solidFill>
            </a:endParaRP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03</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04</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27</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28</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accent2"/>
                </a:solidFill>
              </a:rPr>
              <a:t>30</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29</a:t>
            </a:r>
          </a:p>
        </p:txBody>
      </p:sp>
      <p:sp>
        <p:nvSpPr>
          <p:cNvPr id="245" name="TextBox 244"/>
          <p:cNvSpPr txBox="1"/>
          <p:nvPr userDrawn="1"/>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31</a:t>
            </a:r>
          </a:p>
        </p:txBody>
      </p:sp>
      <p:sp>
        <p:nvSpPr>
          <p:cNvPr id="246" name="TextBox 245"/>
          <p:cNvSpPr txBox="1"/>
          <p:nvPr userDrawn="1"/>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endParaRPr sz="800" b="1" spc="-50" dirty="0">
              <a:solidFill>
                <a:schemeClr val="bg1">
                  <a:lumMod val="75000"/>
                </a:schemeClr>
              </a:solidFill>
            </a:endParaRPr>
          </a:p>
        </p:txBody>
      </p:sp>
      <p:sp>
        <p:nvSpPr>
          <p:cNvPr id="247" name="TextBox 246"/>
          <p:cNvSpPr txBox="1"/>
          <p:nvPr userDrawn="1"/>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endParaRPr sz="800" b="1" spc="-50" dirty="0">
              <a:solidFill>
                <a:schemeClr val="bg1">
                  <a:lumMod val="75000"/>
                </a:schemeClr>
              </a:solidFill>
            </a:endParaRPr>
          </a:p>
        </p:txBody>
      </p:sp>
      <p:sp>
        <p:nvSpPr>
          <p:cNvPr id="248" name="TextBox 247"/>
          <p:cNvSpPr txBox="1"/>
          <p:nvPr userDrawn="1"/>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7" name="TextBox 186"/>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SUN</a:t>
            </a:r>
            <a:endParaRPr sz="800" spc="300" dirty="0">
              <a:solidFill>
                <a:srgbClr val="F15D22"/>
              </a:solidFill>
              <a:latin typeface="Arial" charset="0"/>
              <a:ea typeface="Arial" charset="0"/>
              <a:cs typeface="Arial" charset="0"/>
            </a:endParaRP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rgbClr val="989899"/>
                </a:solidFill>
                <a:latin typeface="Arial" charset="0"/>
                <a:ea typeface="Arial" charset="0"/>
                <a:cs typeface="Arial" charset="0"/>
              </a:rPr>
              <a:t>MARCH</a:t>
            </a:r>
            <a:endParaRPr b="1" i="0" cap="all" spc="150" baseline="0" dirty="0">
              <a:solidFill>
                <a:srgbClr val="989899"/>
              </a:solidFill>
              <a:latin typeface="Arial" charset="0"/>
              <a:ea typeface="Arial" charset="0"/>
              <a:cs typeface="Arial" charset="0"/>
            </a:endParaRPr>
          </a:p>
        </p:txBody>
      </p:sp>
      <p:sp>
        <p:nvSpPr>
          <p:cNvPr id="104" name="TextBox 103"/>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MON</a:t>
            </a:r>
            <a:endParaRPr sz="800" spc="300" dirty="0">
              <a:solidFill>
                <a:srgbClr val="F15D22"/>
              </a:solidFill>
              <a:latin typeface="Arial" charset="0"/>
              <a:ea typeface="Arial" charset="0"/>
              <a:cs typeface="Arial" charset="0"/>
            </a:endParaRPr>
          </a:p>
        </p:txBody>
      </p:sp>
      <p:sp>
        <p:nvSpPr>
          <p:cNvPr id="106" name="TextBox 105"/>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TUES</a:t>
            </a:r>
            <a:endParaRPr sz="800" spc="300" dirty="0">
              <a:solidFill>
                <a:srgbClr val="F15D22"/>
              </a:solidFill>
              <a:latin typeface="Arial" charset="0"/>
              <a:ea typeface="Arial" charset="0"/>
              <a:cs typeface="Arial" charset="0"/>
            </a:endParaRPr>
          </a:p>
        </p:txBody>
      </p:sp>
      <p:sp>
        <p:nvSpPr>
          <p:cNvPr id="107" name="TextBox 106"/>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WED</a:t>
            </a:r>
            <a:endParaRPr sz="800" spc="300" dirty="0">
              <a:solidFill>
                <a:srgbClr val="F15D22"/>
              </a:solidFill>
              <a:latin typeface="Arial" charset="0"/>
              <a:ea typeface="Arial" charset="0"/>
              <a:cs typeface="Arial" charset="0"/>
            </a:endParaRPr>
          </a:p>
        </p:txBody>
      </p:sp>
      <p:sp>
        <p:nvSpPr>
          <p:cNvPr id="108" name="TextBox 107"/>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THURS</a:t>
            </a:r>
            <a:endParaRPr sz="800" spc="300" dirty="0">
              <a:solidFill>
                <a:srgbClr val="F15D22"/>
              </a:solidFill>
              <a:latin typeface="Arial" charset="0"/>
              <a:ea typeface="Arial" charset="0"/>
              <a:cs typeface="Arial" charset="0"/>
            </a:endParaRPr>
          </a:p>
        </p:txBody>
      </p:sp>
      <p:sp>
        <p:nvSpPr>
          <p:cNvPr id="109" name="TextBox 108"/>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FRI</a:t>
            </a:r>
            <a:endParaRPr sz="800" spc="300" dirty="0">
              <a:solidFill>
                <a:srgbClr val="F15D22"/>
              </a:solidFill>
              <a:latin typeface="Arial" charset="0"/>
              <a:ea typeface="Arial" charset="0"/>
              <a:cs typeface="Arial" charset="0"/>
            </a:endParaRPr>
          </a:p>
        </p:txBody>
      </p:sp>
      <p:sp>
        <p:nvSpPr>
          <p:cNvPr id="110" name="TextBox 109"/>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SAT</a:t>
            </a:r>
            <a:endParaRPr sz="800" spc="300" dirty="0">
              <a:solidFill>
                <a:srgbClr val="F15D22"/>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1" name="Pentagon 120"/>
          <p:cNvSpPr/>
          <p:nvPr userDrawn="1"/>
        </p:nvSpPr>
        <p:spPr>
          <a:xfrm rot="5400000">
            <a:off x="428097" y="32682"/>
            <a:ext cx="1252152" cy="1186791"/>
          </a:xfrm>
          <a:prstGeom prst="homePlate">
            <a:avLst>
              <a:gd name="adj" fmla="val 21065"/>
            </a:avLst>
          </a:prstGeom>
          <a:solidFill>
            <a:schemeClr val="bg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633" y="89175"/>
            <a:ext cx="908270" cy="948794"/>
          </a:xfrm>
          <a:prstGeom prst="rect">
            <a:avLst/>
          </a:prstGeom>
        </p:spPr>
      </p:pic>
      <p:sp>
        <p:nvSpPr>
          <p:cNvPr id="123" name="Rectangle 122"/>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a:t>
            </a:r>
            <a:r>
              <a:rPr lang="en-US" sz="800" kern="1200" dirty="0" err="1">
                <a:solidFill>
                  <a:schemeClr val="bg1"/>
                </a:solidFill>
                <a:effectLst/>
                <a:latin typeface="+mn-lt"/>
                <a:ea typeface="+mn-ea"/>
                <a:cs typeface="+mn-cs"/>
              </a:rPr>
              <a:t>Cision</a:t>
            </a:r>
            <a:r>
              <a:rPr lang="en-US" sz="800" kern="1200" dirty="0">
                <a:solidFill>
                  <a:schemeClr val="bg1"/>
                </a:solidFill>
                <a:effectLst/>
                <a:latin typeface="+mn-lt"/>
                <a:ea typeface="+mn-ea"/>
                <a:cs typeface="+mn-cs"/>
              </a:rPr>
              <a:t> Ltd. All Rights Reserved. </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pril">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64216"/>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31</a:t>
            </a: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01</a:t>
            </a:r>
            <a:endParaRPr sz="800" b="1" spc="-50" dirty="0">
              <a:solidFill>
                <a:schemeClr val="accent2"/>
              </a:solidFill>
            </a:endParaRP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02</a:t>
            </a:r>
            <a:endParaRPr sz="800" b="1" spc="-50" dirty="0">
              <a:solidFill>
                <a:schemeClr val="accent2"/>
              </a:solidFill>
            </a:endParaRP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03</a:t>
            </a:r>
            <a:endParaRPr sz="800" b="1" spc="-50" dirty="0">
              <a:solidFill>
                <a:schemeClr val="accent2"/>
              </a:solidFill>
            </a:endParaRP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04</a:t>
            </a:r>
            <a:endParaRPr sz="800" b="1" spc="-50" dirty="0">
              <a:solidFill>
                <a:srgbClr val="053A4F"/>
              </a:solidFill>
            </a:endParaRP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27</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28</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29</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30</a:t>
            </a: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08</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09</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11</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10</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19723"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897350" y="1342542"/>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2604"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023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7" name="TextBox 186"/>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SUN</a:t>
            </a:r>
            <a:endParaRPr sz="800" spc="300" dirty="0">
              <a:solidFill>
                <a:srgbClr val="F15D22"/>
              </a:solidFill>
              <a:latin typeface="Arial" charset="0"/>
              <a:ea typeface="Arial" charset="0"/>
              <a:cs typeface="Arial" charset="0"/>
            </a:endParaRP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chemeClr val="tx2"/>
                </a:solidFill>
                <a:latin typeface="Arial" charset="0"/>
                <a:ea typeface="Arial" charset="0"/>
                <a:cs typeface="Arial" charset="0"/>
              </a:rPr>
              <a:t>APRIL</a:t>
            </a:r>
            <a:endParaRPr b="1" i="0" cap="all" spc="150" baseline="0" dirty="0">
              <a:solidFill>
                <a:schemeClr val="tx2"/>
              </a:solidFill>
              <a:latin typeface="Arial" charset="0"/>
              <a:ea typeface="Arial" charset="0"/>
              <a:cs typeface="Arial" charset="0"/>
            </a:endParaRPr>
          </a:p>
        </p:txBody>
      </p:sp>
      <p:sp>
        <p:nvSpPr>
          <p:cNvPr id="104" name="TextBox 103"/>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MON</a:t>
            </a:r>
            <a:endParaRPr sz="800" spc="300" dirty="0">
              <a:solidFill>
                <a:srgbClr val="F15D22"/>
              </a:solidFill>
              <a:latin typeface="Arial" charset="0"/>
              <a:ea typeface="Arial" charset="0"/>
              <a:cs typeface="Arial" charset="0"/>
            </a:endParaRPr>
          </a:p>
        </p:txBody>
      </p:sp>
      <p:sp>
        <p:nvSpPr>
          <p:cNvPr id="106" name="TextBox 105"/>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TUES</a:t>
            </a:r>
            <a:endParaRPr sz="800" spc="300" dirty="0">
              <a:solidFill>
                <a:srgbClr val="F15D22"/>
              </a:solidFill>
              <a:latin typeface="Arial" charset="0"/>
              <a:ea typeface="Arial" charset="0"/>
              <a:cs typeface="Arial" charset="0"/>
            </a:endParaRPr>
          </a:p>
        </p:txBody>
      </p:sp>
      <p:sp>
        <p:nvSpPr>
          <p:cNvPr id="107" name="TextBox 106"/>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WED</a:t>
            </a:r>
            <a:endParaRPr sz="800" spc="300" dirty="0">
              <a:solidFill>
                <a:srgbClr val="F15D22"/>
              </a:solidFill>
              <a:latin typeface="Arial" charset="0"/>
              <a:ea typeface="Arial" charset="0"/>
              <a:cs typeface="Arial" charset="0"/>
            </a:endParaRPr>
          </a:p>
        </p:txBody>
      </p:sp>
      <p:sp>
        <p:nvSpPr>
          <p:cNvPr id="108" name="TextBox 107"/>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THURS</a:t>
            </a:r>
            <a:endParaRPr sz="800" spc="300" dirty="0">
              <a:solidFill>
                <a:srgbClr val="F15D22"/>
              </a:solidFill>
              <a:latin typeface="Arial" charset="0"/>
              <a:ea typeface="Arial" charset="0"/>
              <a:cs typeface="Arial" charset="0"/>
            </a:endParaRPr>
          </a:p>
        </p:txBody>
      </p:sp>
      <p:sp>
        <p:nvSpPr>
          <p:cNvPr id="109" name="TextBox 108"/>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FRI</a:t>
            </a:r>
            <a:endParaRPr sz="800" spc="300" dirty="0">
              <a:solidFill>
                <a:srgbClr val="F15D22"/>
              </a:solidFill>
              <a:latin typeface="Arial" charset="0"/>
              <a:ea typeface="Arial" charset="0"/>
              <a:cs typeface="Arial" charset="0"/>
            </a:endParaRPr>
          </a:p>
        </p:txBody>
      </p:sp>
      <p:sp>
        <p:nvSpPr>
          <p:cNvPr id="110" name="TextBox 109"/>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SAT</a:t>
            </a:r>
            <a:endParaRPr sz="800" spc="300" dirty="0">
              <a:solidFill>
                <a:srgbClr val="F15D22"/>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0" name="Pentagon 119"/>
          <p:cNvSpPr/>
          <p:nvPr userDrawn="1"/>
        </p:nvSpPr>
        <p:spPr>
          <a:xfrm rot="5400000">
            <a:off x="428097" y="32682"/>
            <a:ext cx="1252152" cy="1186791"/>
          </a:xfrm>
          <a:prstGeom prst="homePlate">
            <a:avLst>
              <a:gd name="adj" fmla="val 21065"/>
            </a:avLst>
          </a:prstGeom>
          <a:solidFill>
            <a:schemeClr val="accent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815" y="159745"/>
            <a:ext cx="765778" cy="845271"/>
          </a:xfrm>
          <a:prstGeom prst="rect">
            <a:avLst/>
          </a:prstGeom>
        </p:spPr>
      </p:pic>
      <p:sp>
        <p:nvSpPr>
          <p:cNvPr id="122" name="Rectangle 121"/>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a:t>
            </a:r>
            <a:r>
              <a:rPr lang="en-US" sz="800" kern="1200" dirty="0" err="1">
                <a:solidFill>
                  <a:schemeClr val="bg1"/>
                </a:solidFill>
                <a:effectLst/>
                <a:latin typeface="+mn-lt"/>
                <a:ea typeface="+mn-ea"/>
                <a:cs typeface="+mn-cs"/>
              </a:rPr>
              <a:t>Cision</a:t>
            </a:r>
            <a:r>
              <a:rPr lang="en-US" sz="800" kern="1200" dirty="0">
                <a:solidFill>
                  <a:schemeClr val="bg1"/>
                </a:solidFill>
                <a:effectLst/>
                <a:latin typeface="+mn-lt"/>
                <a:ea typeface="+mn-ea"/>
                <a:cs typeface="+mn-cs"/>
              </a:rPr>
              <a:t> Ltd. All Rights Reserved. </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y">
    <p:spTree>
      <p:nvGrpSpPr>
        <p:cNvPr id="1" name=""/>
        <p:cNvGrpSpPr/>
        <p:nvPr/>
      </p:nvGrpSpPr>
      <p:grpSpPr>
        <a:xfrm>
          <a:off x="0" y="0"/>
          <a:ext cx="0" cy="0"/>
          <a:chOff x="0" y="0"/>
          <a:chExt cx="0" cy="0"/>
        </a:xfrm>
      </p:grpSpPr>
      <p:sp>
        <p:nvSpPr>
          <p:cNvPr id="3" name="Rectangle 2"/>
          <p:cNvSpPr/>
          <p:nvPr userDrawn="1"/>
        </p:nvSpPr>
        <p:spPr>
          <a:xfrm>
            <a:off x="74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28</a:t>
            </a:r>
            <a:endParaRPr sz="800" b="1" spc="-50" dirty="0">
              <a:solidFill>
                <a:schemeClr val="bg1">
                  <a:lumMod val="75000"/>
                </a:schemeClr>
              </a:solidFill>
            </a:endParaRP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29</a:t>
            </a:r>
            <a:endParaRPr sz="800" b="1" spc="-50" dirty="0">
              <a:solidFill>
                <a:schemeClr val="bg1">
                  <a:lumMod val="75000"/>
                </a:schemeClr>
              </a:solidFill>
            </a:endParaRP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30</a:t>
            </a: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01</a:t>
            </a:r>
            <a:endParaRPr sz="800" b="1" spc="-50" dirty="0">
              <a:solidFill>
                <a:schemeClr val="accent2"/>
              </a:solidFill>
            </a:endParaRP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02</a:t>
            </a:r>
            <a:endParaRPr sz="800" b="1" spc="-50" dirty="0">
              <a:solidFill>
                <a:srgbClr val="053A4F"/>
              </a:solidFill>
            </a:endParaRP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04</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03</a:t>
            </a:r>
            <a:endParaRPr sz="800" b="1" spc="-50" dirty="0">
              <a:solidFill>
                <a:srgbClr val="053A4F"/>
              </a:solidFill>
            </a:endParaRP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27</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28</a:t>
            </a:r>
            <a:endParaRPr sz="800" b="1" spc="-50" dirty="0">
              <a:solidFill>
                <a:schemeClr val="accent2"/>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29</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30</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31</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endParaRPr sz="800" b="1" spc="-50" dirty="0">
              <a:solidFill>
                <a:schemeClr val="bg1">
                  <a:lumMod val="75000"/>
                </a:schemeClr>
              </a:solidFill>
            </a:endParaRP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08</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7" name="TextBox 186"/>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SUN</a:t>
            </a:r>
            <a:endParaRPr sz="800" spc="300" dirty="0">
              <a:solidFill>
                <a:srgbClr val="F15D22"/>
              </a:solidFill>
              <a:latin typeface="Arial" charset="0"/>
              <a:ea typeface="Arial" charset="0"/>
              <a:cs typeface="Arial" charset="0"/>
            </a:endParaRP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chemeClr val="tx2"/>
                </a:solidFill>
                <a:latin typeface="Arial" charset="0"/>
                <a:ea typeface="Arial" charset="0"/>
                <a:cs typeface="Arial" charset="0"/>
              </a:rPr>
              <a:t>MAY</a:t>
            </a:r>
            <a:endParaRPr b="1" i="0" cap="all" spc="150" baseline="0" dirty="0">
              <a:solidFill>
                <a:schemeClr val="tx2"/>
              </a:solidFill>
              <a:latin typeface="Arial" charset="0"/>
              <a:ea typeface="Arial" charset="0"/>
              <a:cs typeface="Arial" charset="0"/>
            </a:endParaRPr>
          </a:p>
        </p:txBody>
      </p:sp>
      <p:sp>
        <p:nvSpPr>
          <p:cNvPr id="104" name="TextBox 103"/>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MON</a:t>
            </a:r>
            <a:endParaRPr sz="800" spc="300" dirty="0">
              <a:solidFill>
                <a:srgbClr val="F15D22"/>
              </a:solidFill>
              <a:latin typeface="Arial" charset="0"/>
              <a:ea typeface="Arial" charset="0"/>
              <a:cs typeface="Arial" charset="0"/>
            </a:endParaRPr>
          </a:p>
        </p:txBody>
      </p:sp>
      <p:sp>
        <p:nvSpPr>
          <p:cNvPr id="106" name="TextBox 105"/>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TUES</a:t>
            </a:r>
            <a:endParaRPr sz="800" spc="300" dirty="0">
              <a:solidFill>
                <a:srgbClr val="F15D22"/>
              </a:solidFill>
              <a:latin typeface="Arial" charset="0"/>
              <a:ea typeface="Arial" charset="0"/>
              <a:cs typeface="Arial" charset="0"/>
            </a:endParaRPr>
          </a:p>
        </p:txBody>
      </p:sp>
      <p:sp>
        <p:nvSpPr>
          <p:cNvPr id="107" name="TextBox 106"/>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WED</a:t>
            </a:r>
            <a:endParaRPr sz="800" spc="300" dirty="0">
              <a:solidFill>
                <a:srgbClr val="F15D22"/>
              </a:solidFill>
              <a:latin typeface="Arial" charset="0"/>
              <a:ea typeface="Arial" charset="0"/>
              <a:cs typeface="Arial" charset="0"/>
            </a:endParaRPr>
          </a:p>
        </p:txBody>
      </p:sp>
      <p:sp>
        <p:nvSpPr>
          <p:cNvPr id="108" name="TextBox 107"/>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THURS</a:t>
            </a:r>
            <a:endParaRPr sz="800" spc="300" dirty="0">
              <a:solidFill>
                <a:srgbClr val="F15D22"/>
              </a:solidFill>
              <a:latin typeface="Arial" charset="0"/>
              <a:ea typeface="Arial" charset="0"/>
              <a:cs typeface="Arial" charset="0"/>
            </a:endParaRPr>
          </a:p>
        </p:txBody>
      </p:sp>
      <p:sp>
        <p:nvSpPr>
          <p:cNvPr id="109" name="TextBox 108"/>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FRI</a:t>
            </a:r>
            <a:endParaRPr sz="800" spc="300" dirty="0">
              <a:solidFill>
                <a:srgbClr val="F15D22"/>
              </a:solidFill>
              <a:latin typeface="Arial" charset="0"/>
              <a:ea typeface="Arial" charset="0"/>
              <a:cs typeface="Arial" charset="0"/>
            </a:endParaRPr>
          </a:p>
        </p:txBody>
      </p:sp>
      <p:sp>
        <p:nvSpPr>
          <p:cNvPr id="110" name="TextBox 109"/>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SAT</a:t>
            </a:r>
            <a:endParaRPr sz="800" spc="300" dirty="0">
              <a:solidFill>
                <a:srgbClr val="F15D22"/>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1" name="Pentagon 120"/>
          <p:cNvSpPr/>
          <p:nvPr userDrawn="1"/>
        </p:nvSpPr>
        <p:spPr>
          <a:xfrm rot="5400000">
            <a:off x="428097" y="32682"/>
            <a:ext cx="1252152" cy="1186791"/>
          </a:xfrm>
          <a:prstGeom prst="homePlate">
            <a:avLst>
              <a:gd name="adj" fmla="val 21065"/>
            </a:avLst>
          </a:prstGeom>
          <a:solidFill>
            <a:schemeClr val="accent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815" y="159745"/>
            <a:ext cx="765778" cy="845271"/>
          </a:xfrm>
          <a:prstGeom prst="rect">
            <a:avLst/>
          </a:prstGeom>
        </p:spPr>
      </p:pic>
      <p:sp>
        <p:nvSpPr>
          <p:cNvPr id="123" name="Rectangle 122"/>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a:t>
            </a:r>
            <a:r>
              <a:rPr lang="en-US" sz="800" kern="1200" dirty="0" err="1">
                <a:solidFill>
                  <a:schemeClr val="bg1"/>
                </a:solidFill>
                <a:effectLst/>
                <a:latin typeface="+mn-lt"/>
                <a:ea typeface="+mn-ea"/>
                <a:cs typeface="+mn-cs"/>
              </a:rPr>
              <a:t>Cision</a:t>
            </a:r>
            <a:r>
              <a:rPr lang="en-US" sz="800" kern="1200" dirty="0">
                <a:solidFill>
                  <a:schemeClr val="bg1"/>
                </a:solidFill>
                <a:effectLst/>
                <a:latin typeface="+mn-lt"/>
                <a:ea typeface="+mn-ea"/>
                <a:cs typeface="+mn-cs"/>
              </a:rPr>
              <a:t> Ltd. All Rights Reserved. </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ne">
    <p:bg>
      <p:bgPr>
        <a:solidFill>
          <a:schemeClr val="tx2"/>
        </a:solidFill>
        <a:effectLst/>
      </p:bgPr>
    </p:bg>
    <p:spTree>
      <p:nvGrpSpPr>
        <p:cNvPr id="1" name=""/>
        <p:cNvGrpSpPr/>
        <p:nvPr/>
      </p:nvGrpSpPr>
      <p:grpSpPr>
        <a:xfrm>
          <a:off x="0" y="0"/>
          <a:ext cx="0" cy="0"/>
          <a:chOff x="0" y="0"/>
          <a:chExt cx="0" cy="0"/>
        </a:xfrm>
      </p:grpSpPr>
      <p:sp>
        <p:nvSpPr>
          <p:cNvPr id="3" name="Rectangle 2"/>
          <p:cNvSpPr/>
          <p:nvPr userDrawn="1"/>
        </p:nvSpPr>
        <p:spPr>
          <a:xfrm>
            <a:off x="74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26</a:t>
            </a:r>
            <a:endParaRPr sz="800" b="1" spc="-50" dirty="0">
              <a:solidFill>
                <a:schemeClr val="bg1">
                  <a:lumMod val="75000"/>
                </a:schemeClr>
              </a:solidFill>
            </a:endParaRP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27</a:t>
            </a:r>
            <a:endParaRPr sz="800" b="1" spc="-50" dirty="0">
              <a:solidFill>
                <a:schemeClr val="bg1">
                  <a:lumMod val="75000"/>
                </a:schemeClr>
              </a:solidFill>
            </a:endParaRP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28</a:t>
            </a:r>
            <a:endParaRPr sz="800" b="1" spc="-50" dirty="0">
              <a:solidFill>
                <a:schemeClr val="bg1">
                  <a:lumMod val="75000"/>
                </a:schemeClr>
              </a:solidFill>
            </a:endParaRP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29</a:t>
            </a:r>
            <a:endParaRPr sz="800" b="1" spc="-50" dirty="0">
              <a:solidFill>
                <a:schemeClr val="bg1">
                  <a:lumMod val="75000"/>
                </a:schemeClr>
              </a:solidFill>
            </a:endParaRP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30</a:t>
            </a:r>
            <a:endParaRPr sz="800" b="1" spc="-50" dirty="0">
              <a:solidFill>
                <a:schemeClr val="bg1">
                  <a:lumMod val="75000"/>
                </a:schemeClr>
              </a:solidFill>
            </a:endParaRP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01</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31</a:t>
            </a: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02</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03</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04</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25</a:t>
            </a:r>
            <a:endParaRPr sz="800" b="1" spc="-50" dirty="0">
              <a:solidFill>
                <a:schemeClr val="accent2"/>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26</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27</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accent2"/>
                </a:solidFill>
              </a:rPr>
              <a:t>29</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28</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30</a:t>
            </a: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7" name="TextBox 186"/>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SUN</a:t>
            </a:r>
            <a:endParaRPr sz="800" spc="300" dirty="0">
              <a:solidFill>
                <a:srgbClr val="F15D22"/>
              </a:solidFill>
              <a:latin typeface="Arial" charset="0"/>
              <a:ea typeface="Arial" charset="0"/>
              <a:cs typeface="Arial" charset="0"/>
            </a:endParaRP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chemeClr val="tx2"/>
                </a:solidFill>
                <a:latin typeface="Arial" charset="0"/>
                <a:ea typeface="Arial" charset="0"/>
                <a:cs typeface="Arial" charset="0"/>
              </a:rPr>
              <a:t>JUNE</a:t>
            </a:r>
            <a:endParaRPr b="1" i="0" cap="all" spc="150" baseline="0" dirty="0">
              <a:solidFill>
                <a:schemeClr val="tx2"/>
              </a:solidFill>
              <a:latin typeface="Arial" charset="0"/>
              <a:ea typeface="Arial" charset="0"/>
              <a:cs typeface="Arial" charset="0"/>
            </a:endParaRPr>
          </a:p>
        </p:txBody>
      </p:sp>
      <p:sp>
        <p:nvSpPr>
          <p:cNvPr id="104" name="TextBox 103"/>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MON</a:t>
            </a:r>
            <a:endParaRPr sz="800" spc="300" dirty="0">
              <a:solidFill>
                <a:srgbClr val="F15D22"/>
              </a:solidFill>
              <a:latin typeface="Arial" charset="0"/>
              <a:ea typeface="Arial" charset="0"/>
              <a:cs typeface="Arial" charset="0"/>
            </a:endParaRPr>
          </a:p>
        </p:txBody>
      </p:sp>
      <p:sp>
        <p:nvSpPr>
          <p:cNvPr id="106" name="TextBox 105"/>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TUES</a:t>
            </a:r>
            <a:endParaRPr sz="800" spc="300" dirty="0">
              <a:solidFill>
                <a:srgbClr val="F15D22"/>
              </a:solidFill>
              <a:latin typeface="Arial" charset="0"/>
              <a:ea typeface="Arial" charset="0"/>
              <a:cs typeface="Arial" charset="0"/>
            </a:endParaRPr>
          </a:p>
        </p:txBody>
      </p:sp>
      <p:sp>
        <p:nvSpPr>
          <p:cNvPr id="107" name="TextBox 106"/>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WED</a:t>
            </a:r>
            <a:endParaRPr sz="800" spc="300" dirty="0">
              <a:solidFill>
                <a:srgbClr val="F15D22"/>
              </a:solidFill>
              <a:latin typeface="Arial" charset="0"/>
              <a:ea typeface="Arial" charset="0"/>
              <a:cs typeface="Arial" charset="0"/>
            </a:endParaRPr>
          </a:p>
        </p:txBody>
      </p:sp>
      <p:sp>
        <p:nvSpPr>
          <p:cNvPr id="108" name="TextBox 107"/>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THURS</a:t>
            </a:r>
            <a:endParaRPr sz="800" spc="300" dirty="0">
              <a:solidFill>
                <a:srgbClr val="F15D22"/>
              </a:solidFill>
              <a:latin typeface="Arial" charset="0"/>
              <a:ea typeface="Arial" charset="0"/>
              <a:cs typeface="Arial" charset="0"/>
            </a:endParaRPr>
          </a:p>
        </p:txBody>
      </p:sp>
      <p:sp>
        <p:nvSpPr>
          <p:cNvPr id="109" name="TextBox 108"/>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FRI</a:t>
            </a:r>
            <a:endParaRPr sz="800" spc="300" dirty="0">
              <a:solidFill>
                <a:srgbClr val="F15D22"/>
              </a:solidFill>
              <a:latin typeface="Arial" charset="0"/>
              <a:ea typeface="Arial" charset="0"/>
              <a:cs typeface="Arial" charset="0"/>
            </a:endParaRPr>
          </a:p>
        </p:txBody>
      </p:sp>
      <p:sp>
        <p:nvSpPr>
          <p:cNvPr id="110" name="TextBox 109"/>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SAT</a:t>
            </a:r>
            <a:endParaRPr sz="800" spc="300" dirty="0">
              <a:solidFill>
                <a:srgbClr val="F15D22"/>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1" name="Pentagon 120"/>
          <p:cNvSpPr/>
          <p:nvPr userDrawn="1"/>
        </p:nvSpPr>
        <p:spPr>
          <a:xfrm rot="5400000">
            <a:off x="428097" y="32682"/>
            <a:ext cx="1252152" cy="1186791"/>
          </a:xfrm>
          <a:prstGeom prst="homePlate">
            <a:avLst>
              <a:gd name="adj" fmla="val 21065"/>
            </a:avLst>
          </a:prstGeom>
          <a:solidFill>
            <a:schemeClr val="accent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815" y="159745"/>
            <a:ext cx="765778" cy="845271"/>
          </a:xfrm>
          <a:prstGeom prst="rect">
            <a:avLst/>
          </a:prstGeom>
        </p:spPr>
      </p:pic>
      <p:sp>
        <p:nvSpPr>
          <p:cNvPr id="123" name="Rectangle 122"/>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a:t>
            </a:r>
            <a:r>
              <a:rPr lang="en-US" sz="800" kern="1200" dirty="0" err="1">
                <a:solidFill>
                  <a:schemeClr val="bg1"/>
                </a:solidFill>
                <a:effectLst/>
                <a:latin typeface="+mn-lt"/>
                <a:ea typeface="+mn-ea"/>
                <a:cs typeface="+mn-cs"/>
              </a:rPr>
              <a:t>Cision</a:t>
            </a:r>
            <a:r>
              <a:rPr lang="en-US" sz="800" kern="1200" dirty="0">
                <a:solidFill>
                  <a:schemeClr val="bg1"/>
                </a:solidFill>
                <a:effectLst/>
                <a:latin typeface="+mn-lt"/>
                <a:ea typeface="+mn-ea"/>
                <a:cs typeface="+mn-cs"/>
              </a:rPr>
              <a:t> Ltd. All Rights Reserved. </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uly">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30</a:t>
            </a: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01</a:t>
            </a:r>
            <a:endParaRPr sz="800" b="1" spc="-50" dirty="0">
              <a:solidFill>
                <a:schemeClr val="accent2"/>
              </a:solidFill>
            </a:endParaRP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02</a:t>
            </a:r>
            <a:endParaRPr sz="800" b="1" spc="-50" dirty="0">
              <a:solidFill>
                <a:schemeClr val="accent2"/>
              </a:solidFill>
            </a:endParaRP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03</a:t>
            </a:r>
            <a:endParaRPr sz="800" b="1" spc="-50" dirty="0">
              <a:solidFill>
                <a:schemeClr val="accent2"/>
              </a:solidFill>
            </a:endParaRP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04</a:t>
            </a:r>
            <a:endParaRPr sz="800" b="1" spc="-50" dirty="0">
              <a:solidFill>
                <a:schemeClr val="accent2"/>
              </a:solidFill>
            </a:endParaRP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27</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28</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29</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30</a:t>
            </a:r>
            <a:endParaRPr sz="800" b="1" spc="-50" dirty="0">
              <a:solidFill>
                <a:schemeClr val="accent2"/>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31</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endParaRPr sz="800" b="1" spc="-50" dirty="0">
              <a:solidFill>
                <a:schemeClr val="bg1">
                  <a:lumMod val="75000"/>
                </a:schemeClr>
              </a:solidFill>
            </a:endParaRP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08</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10</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09</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7" name="TextBox 186"/>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SUN</a:t>
            </a:r>
            <a:endParaRPr sz="800" spc="300" dirty="0">
              <a:solidFill>
                <a:srgbClr val="F15D22"/>
              </a:solidFill>
              <a:latin typeface="Arial" charset="0"/>
              <a:ea typeface="Arial" charset="0"/>
              <a:cs typeface="Arial" charset="0"/>
            </a:endParaRP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chemeClr val="accent3"/>
                </a:solidFill>
                <a:latin typeface="Arial" charset="0"/>
                <a:ea typeface="Arial" charset="0"/>
                <a:cs typeface="Arial" charset="0"/>
              </a:rPr>
              <a:t>JULY</a:t>
            </a:r>
            <a:endParaRPr b="1" i="0" cap="all" spc="150" baseline="0" dirty="0">
              <a:solidFill>
                <a:schemeClr val="accent3"/>
              </a:solidFill>
              <a:latin typeface="Arial" charset="0"/>
              <a:ea typeface="Arial" charset="0"/>
              <a:cs typeface="Arial" charset="0"/>
            </a:endParaRPr>
          </a:p>
        </p:txBody>
      </p:sp>
      <p:sp>
        <p:nvSpPr>
          <p:cNvPr id="104" name="TextBox 103"/>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MON</a:t>
            </a:r>
            <a:endParaRPr sz="800" spc="300" dirty="0">
              <a:solidFill>
                <a:srgbClr val="F15D22"/>
              </a:solidFill>
              <a:latin typeface="Arial" charset="0"/>
              <a:ea typeface="Arial" charset="0"/>
              <a:cs typeface="Arial" charset="0"/>
            </a:endParaRPr>
          </a:p>
        </p:txBody>
      </p:sp>
      <p:sp>
        <p:nvSpPr>
          <p:cNvPr id="106" name="TextBox 105"/>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TUES</a:t>
            </a:r>
            <a:endParaRPr sz="800" spc="300" dirty="0">
              <a:solidFill>
                <a:srgbClr val="F15D22"/>
              </a:solidFill>
              <a:latin typeface="Arial" charset="0"/>
              <a:ea typeface="Arial" charset="0"/>
              <a:cs typeface="Arial" charset="0"/>
            </a:endParaRPr>
          </a:p>
        </p:txBody>
      </p:sp>
      <p:sp>
        <p:nvSpPr>
          <p:cNvPr id="107" name="TextBox 106"/>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WED</a:t>
            </a:r>
            <a:endParaRPr sz="800" spc="300" dirty="0">
              <a:solidFill>
                <a:srgbClr val="F15D22"/>
              </a:solidFill>
              <a:latin typeface="Arial" charset="0"/>
              <a:ea typeface="Arial" charset="0"/>
              <a:cs typeface="Arial" charset="0"/>
            </a:endParaRPr>
          </a:p>
        </p:txBody>
      </p:sp>
      <p:sp>
        <p:nvSpPr>
          <p:cNvPr id="108" name="TextBox 107"/>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THURS</a:t>
            </a:r>
            <a:endParaRPr sz="800" spc="300" dirty="0">
              <a:solidFill>
                <a:srgbClr val="F15D22"/>
              </a:solidFill>
              <a:latin typeface="Arial" charset="0"/>
              <a:ea typeface="Arial" charset="0"/>
              <a:cs typeface="Arial" charset="0"/>
            </a:endParaRPr>
          </a:p>
        </p:txBody>
      </p:sp>
      <p:sp>
        <p:nvSpPr>
          <p:cNvPr id="109" name="TextBox 108"/>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FRI</a:t>
            </a:r>
            <a:endParaRPr sz="800" spc="300" dirty="0">
              <a:solidFill>
                <a:srgbClr val="F15D22"/>
              </a:solidFill>
              <a:latin typeface="Arial" charset="0"/>
              <a:ea typeface="Arial" charset="0"/>
              <a:cs typeface="Arial" charset="0"/>
            </a:endParaRPr>
          </a:p>
        </p:txBody>
      </p:sp>
      <p:sp>
        <p:nvSpPr>
          <p:cNvPr id="110" name="TextBox 109"/>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SAT</a:t>
            </a:r>
            <a:endParaRPr sz="800" spc="300" dirty="0">
              <a:solidFill>
                <a:srgbClr val="F15D22"/>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0" name="Pentagon 119"/>
          <p:cNvSpPr/>
          <p:nvPr userDrawn="1"/>
        </p:nvSpPr>
        <p:spPr>
          <a:xfrm rot="5400000">
            <a:off x="428097" y="32682"/>
            <a:ext cx="1252152" cy="1186791"/>
          </a:xfrm>
          <a:prstGeom prst="homePlate">
            <a:avLst>
              <a:gd name="adj" fmla="val 21065"/>
            </a:avLst>
          </a:prstGeom>
          <a:solidFill>
            <a:schemeClr val="bg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479" y="76730"/>
            <a:ext cx="902738" cy="902736"/>
          </a:xfrm>
          <a:prstGeom prst="rect">
            <a:avLst/>
          </a:prstGeom>
        </p:spPr>
      </p:pic>
      <p:sp>
        <p:nvSpPr>
          <p:cNvPr id="121" name="Rectangle 120"/>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a:t>
            </a:r>
            <a:r>
              <a:rPr lang="en-US" sz="800" kern="1200" dirty="0" err="1">
                <a:solidFill>
                  <a:schemeClr val="bg1"/>
                </a:solidFill>
                <a:effectLst/>
                <a:latin typeface="+mn-lt"/>
                <a:ea typeface="+mn-ea"/>
                <a:cs typeface="+mn-cs"/>
              </a:rPr>
              <a:t>Cision</a:t>
            </a:r>
            <a:r>
              <a:rPr lang="en-US" sz="800" kern="1200" dirty="0">
                <a:solidFill>
                  <a:schemeClr val="bg1"/>
                </a:solidFill>
                <a:effectLst/>
                <a:latin typeface="+mn-lt"/>
                <a:ea typeface="+mn-ea"/>
                <a:cs typeface="+mn-cs"/>
              </a:rPr>
              <a:t> Ltd. All Rights Reserved. </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gust">
    <p:spTree>
      <p:nvGrpSpPr>
        <p:cNvPr id="1" name=""/>
        <p:cNvGrpSpPr/>
        <p:nvPr/>
      </p:nvGrpSpPr>
      <p:grpSpPr>
        <a:xfrm>
          <a:off x="0" y="0"/>
          <a:ext cx="0" cy="0"/>
          <a:chOff x="0" y="0"/>
          <a:chExt cx="0" cy="0"/>
        </a:xfrm>
      </p:grpSpPr>
      <p:sp>
        <p:nvSpPr>
          <p:cNvPr id="3" name="Rectangle 2"/>
          <p:cNvSpPr/>
          <p:nvPr userDrawn="1"/>
        </p:nvSpPr>
        <p:spPr>
          <a:xfrm>
            <a:off x="74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28</a:t>
            </a:r>
            <a:endParaRPr sz="800" b="1" spc="-50" dirty="0">
              <a:solidFill>
                <a:schemeClr val="bg1">
                  <a:lumMod val="75000"/>
                </a:schemeClr>
              </a:solidFill>
            </a:endParaRP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29</a:t>
            </a:r>
            <a:endParaRPr sz="800" b="1" spc="-50" dirty="0">
              <a:solidFill>
                <a:schemeClr val="bg1">
                  <a:lumMod val="75000"/>
                </a:schemeClr>
              </a:solidFill>
            </a:endParaRP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30</a:t>
            </a:r>
            <a:endParaRPr sz="800" b="1" spc="-50" dirty="0">
              <a:solidFill>
                <a:schemeClr val="bg1">
                  <a:lumMod val="75000"/>
                </a:schemeClr>
              </a:solidFill>
            </a:endParaRP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31</a:t>
            </a: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01</a:t>
            </a:r>
            <a:endParaRPr sz="800" b="1" spc="-50" dirty="0">
              <a:solidFill>
                <a:schemeClr val="accent2"/>
              </a:solidFill>
            </a:endParaRP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03</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02</a:t>
            </a:r>
            <a:endParaRPr sz="800" b="1" spc="-50" dirty="0">
              <a:solidFill>
                <a:srgbClr val="053A4F"/>
              </a:solidFill>
            </a:endParaRP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04</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27</a:t>
            </a:r>
            <a:endParaRPr sz="800" b="1" spc="-50" dirty="0">
              <a:solidFill>
                <a:schemeClr val="accent2"/>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28</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29</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accent2"/>
                </a:solidFill>
              </a:rPr>
              <a:t>31</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30</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endParaRPr sz="800" b="1" spc="-50" dirty="0">
              <a:solidFill>
                <a:schemeClr val="bg1">
                  <a:lumMod val="75000"/>
                </a:schemeClr>
              </a:solidFill>
            </a:endParaRP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7" name="TextBox 186"/>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SUN</a:t>
            </a:r>
            <a:endParaRPr sz="800" spc="300" dirty="0">
              <a:solidFill>
                <a:srgbClr val="F15D22"/>
              </a:solidFill>
              <a:latin typeface="Arial" charset="0"/>
              <a:ea typeface="Arial" charset="0"/>
              <a:cs typeface="Arial" charset="0"/>
            </a:endParaRP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chemeClr val="accent3"/>
                </a:solidFill>
                <a:latin typeface="Arial" charset="0"/>
                <a:ea typeface="Arial" charset="0"/>
                <a:cs typeface="Arial" charset="0"/>
              </a:rPr>
              <a:t>AUGUST</a:t>
            </a:r>
            <a:endParaRPr b="1" i="0" cap="all" spc="150" baseline="0" dirty="0">
              <a:solidFill>
                <a:schemeClr val="accent3"/>
              </a:solidFill>
              <a:latin typeface="Arial" charset="0"/>
              <a:ea typeface="Arial" charset="0"/>
              <a:cs typeface="Arial" charset="0"/>
            </a:endParaRPr>
          </a:p>
        </p:txBody>
      </p:sp>
      <p:sp>
        <p:nvSpPr>
          <p:cNvPr id="104" name="TextBox 103"/>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MON</a:t>
            </a:r>
            <a:endParaRPr sz="800" spc="300" dirty="0">
              <a:solidFill>
                <a:srgbClr val="F15D22"/>
              </a:solidFill>
              <a:latin typeface="Arial" charset="0"/>
              <a:ea typeface="Arial" charset="0"/>
              <a:cs typeface="Arial" charset="0"/>
            </a:endParaRPr>
          </a:p>
        </p:txBody>
      </p:sp>
      <p:sp>
        <p:nvSpPr>
          <p:cNvPr id="106" name="TextBox 105"/>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TUES</a:t>
            </a:r>
            <a:endParaRPr sz="800" spc="300" dirty="0">
              <a:solidFill>
                <a:srgbClr val="F15D22"/>
              </a:solidFill>
              <a:latin typeface="Arial" charset="0"/>
              <a:ea typeface="Arial" charset="0"/>
              <a:cs typeface="Arial" charset="0"/>
            </a:endParaRPr>
          </a:p>
        </p:txBody>
      </p:sp>
      <p:sp>
        <p:nvSpPr>
          <p:cNvPr id="107" name="TextBox 106"/>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WED</a:t>
            </a:r>
            <a:endParaRPr sz="800" spc="300" dirty="0">
              <a:solidFill>
                <a:srgbClr val="F15D22"/>
              </a:solidFill>
              <a:latin typeface="Arial" charset="0"/>
              <a:ea typeface="Arial" charset="0"/>
              <a:cs typeface="Arial" charset="0"/>
            </a:endParaRPr>
          </a:p>
        </p:txBody>
      </p:sp>
      <p:sp>
        <p:nvSpPr>
          <p:cNvPr id="108" name="TextBox 107"/>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THURS</a:t>
            </a:r>
            <a:endParaRPr sz="800" spc="300" dirty="0">
              <a:solidFill>
                <a:srgbClr val="F15D22"/>
              </a:solidFill>
              <a:latin typeface="Arial" charset="0"/>
              <a:ea typeface="Arial" charset="0"/>
              <a:cs typeface="Arial" charset="0"/>
            </a:endParaRPr>
          </a:p>
        </p:txBody>
      </p:sp>
      <p:sp>
        <p:nvSpPr>
          <p:cNvPr id="109" name="TextBox 108"/>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FRI</a:t>
            </a:r>
            <a:endParaRPr sz="800" spc="300" dirty="0">
              <a:solidFill>
                <a:srgbClr val="F15D22"/>
              </a:solidFill>
              <a:latin typeface="Arial" charset="0"/>
              <a:ea typeface="Arial" charset="0"/>
              <a:cs typeface="Arial" charset="0"/>
            </a:endParaRPr>
          </a:p>
        </p:txBody>
      </p:sp>
      <p:sp>
        <p:nvSpPr>
          <p:cNvPr id="110" name="TextBox 109"/>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SAT</a:t>
            </a:r>
            <a:endParaRPr sz="800" spc="300" dirty="0">
              <a:solidFill>
                <a:srgbClr val="F15D22"/>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1" name="Pentagon 120"/>
          <p:cNvSpPr/>
          <p:nvPr userDrawn="1"/>
        </p:nvSpPr>
        <p:spPr>
          <a:xfrm rot="5400000">
            <a:off x="428097" y="32682"/>
            <a:ext cx="1252152" cy="1186791"/>
          </a:xfrm>
          <a:prstGeom prst="homePlate">
            <a:avLst>
              <a:gd name="adj" fmla="val 21065"/>
            </a:avLst>
          </a:prstGeom>
          <a:solidFill>
            <a:schemeClr val="bg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479" y="76730"/>
            <a:ext cx="902738" cy="902736"/>
          </a:xfrm>
          <a:prstGeom prst="rect">
            <a:avLst/>
          </a:prstGeom>
        </p:spPr>
      </p:pic>
      <p:sp>
        <p:nvSpPr>
          <p:cNvPr id="123" name="Rectangle 122"/>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a:t>
            </a:r>
            <a:r>
              <a:rPr lang="en-US" sz="800" kern="1200" dirty="0" err="1">
                <a:solidFill>
                  <a:schemeClr val="bg1"/>
                </a:solidFill>
                <a:effectLst/>
                <a:latin typeface="+mn-lt"/>
                <a:ea typeface="+mn-ea"/>
                <a:cs typeface="+mn-cs"/>
              </a:rPr>
              <a:t>Cision</a:t>
            </a:r>
            <a:r>
              <a:rPr lang="en-US" sz="800" kern="1200" dirty="0">
                <a:solidFill>
                  <a:schemeClr val="bg1"/>
                </a:solidFill>
                <a:effectLst/>
                <a:latin typeface="+mn-lt"/>
                <a:ea typeface="+mn-ea"/>
                <a:cs typeface="+mn-cs"/>
              </a:rPr>
              <a:t> Ltd. All Rights Reserved. </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ptember">
    <p:spTree>
      <p:nvGrpSpPr>
        <p:cNvPr id="1" name=""/>
        <p:cNvGrpSpPr/>
        <p:nvPr/>
      </p:nvGrpSpPr>
      <p:grpSpPr>
        <a:xfrm>
          <a:off x="0" y="0"/>
          <a:ext cx="0" cy="0"/>
          <a:chOff x="0" y="0"/>
          <a:chExt cx="0" cy="0"/>
        </a:xfrm>
      </p:grpSpPr>
      <p:sp>
        <p:nvSpPr>
          <p:cNvPr id="3" name="Rectangle 2"/>
          <p:cNvSpPr/>
          <p:nvPr userDrawn="1"/>
        </p:nvSpPr>
        <p:spPr>
          <a:xfrm>
            <a:off x="74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01</a:t>
            </a: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02</a:t>
            </a: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03</a:t>
            </a: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04</a:t>
            </a: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07</a:t>
            </a: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28</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27</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29</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30</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08</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09</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10</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12</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11</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7" name="TextBox 186"/>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SUN</a:t>
            </a:r>
            <a:endParaRPr sz="800" spc="300" dirty="0">
              <a:solidFill>
                <a:srgbClr val="F15D22"/>
              </a:solidFill>
              <a:latin typeface="Arial" charset="0"/>
              <a:ea typeface="Arial" charset="0"/>
              <a:cs typeface="Arial" charset="0"/>
            </a:endParaRP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chemeClr val="accent3"/>
                </a:solidFill>
                <a:latin typeface="Arial" charset="0"/>
                <a:ea typeface="Arial" charset="0"/>
                <a:cs typeface="Arial" charset="0"/>
              </a:rPr>
              <a:t>SEPTEMBER</a:t>
            </a:r>
            <a:endParaRPr b="1" i="0" cap="all" spc="150" baseline="0" dirty="0">
              <a:solidFill>
                <a:schemeClr val="accent3"/>
              </a:solidFill>
              <a:latin typeface="Arial" charset="0"/>
              <a:ea typeface="Arial" charset="0"/>
              <a:cs typeface="Arial" charset="0"/>
            </a:endParaRPr>
          </a:p>
        </p:txBody>
      </p:sp>
      <p:sp>
        <p:nvSpPr>
          <p:cNvPr id="104" name="TextBox 103"/>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MON</a:t>
            </a:r>
            <a:endParaRPr sz="800" spc="300" dirty="0">
              <a:solidFill>
                <a:srgbClr val="F15D22"/>
              </a:solidFill>
              <a:latin typeface="Arial" charset="0"/>
              <a:ea typeface="Arial" charset="0"/>
              <a:cs typeface="Arial" charset="0"/>
            </a:endParaRPr>
          </a:p>
        </p:txBody>
      </p:sp>
      <p:sp>
        <p:nvSpPr>
          <p:cNvPr id="106" name="TextBox 105"/>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TUES</a:t>
            </a:r>
            <a:endParaRPr sz="800" spc="300" dirty="0">
              <a:solidFill>
                <a:srgbClr val="F15D22"/>
              </a:solidFill>
              <a:latin typeface="Arial" charset="0"/>
              <a:ea typeface="Arial" charset="0"/>
              <a:cs typeface="Arial" charset="0"/>
            </a:endParaRPr>
          </a:p>
        </p:txBody>
      </p:sp>
      <p:sp>
        <p:nvSpPr>
          <p:cNvPr id="107" name="TextBox 106"/>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WED</a:t>
            </a:r>
            <a:endParaRPr sz="800" spc="300" dirty="0">
              <a:solidFill>
                <a:srgbClr val="F15D22"/>
              </a:solidFill>
              <a:latin typeface="Arial" charset="0"/>
              <a:ea typeface="Arial" charset="0"/>
              <a:cs typeface="Arial" charset="0"/>
            </a:endParaRPr>
          </a:p>
        </p:txBody>
      </p:sp>
      <p:sp>
        <p:nvSpPr>
          <p:cNvPr id="108" name="TextBox 107"/>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THURS</a:t>
            </a:r>
            <a:endParaRPr sz="800" spc="300" dirty="0">
              <a:solidFill>
                <a:srgbClr val="F15D22"/>
              </a:solidFill>
              <a:latin typeface="Arial" charset="0"/>
              <a:ea typeface="Arial" charset="0"/>
              <a:cs typeface="Arial" charset="0"/>
            </a:endParaRPr>
          </a:p>
        </p:txBody>
      </p:sp>
      <p:sp>
        <p:nvSpPr>
          <p:cNvPr id="109" name="TextBox 108"/>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FRI</a:t>
            </a:r>
            <a:endParaRPr sz="800" spc="300" dirty="0">
              <a:solidFill>
                <a:srgbClr val="F15D22"/>
              </a:solidFill>
              <a:latin typeface="Arial" charset="0"/>
              <a:ea typeface="Arial" charset="0"/>
              <a:cs typeface="Arial" charset="0"/>
            </a:endParaRPr>
          </a:p>
        </p:txBody>
      </p:sp>
      <p:sp>
        <p:nvSpPr>
          <p:cNvPr id="110" name="TextBox 109"/>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SAT</a:t>
            </a:r>
            <a:endParaRPr sz="800" spc="300" dirty="0">
              <a:solidFill>
                <a:srgbClr val="F15D22"/>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1" name="Pentagon 120"/>
          <p:cNvSpPr/>
          <p:nvPr userDrawn="1"/>
        </p:nvSpPr>
        <p:spPr>
          <a:xfrm rot="5400000">
            <a:off x="428097" y="32682"/>
            <a:ext cx="1252152" cy="1186791"/>
          </a:xfrm>
          <a:prstGeom prst="homePlate">
            <a:avLst>
              <a:gd name="adj" fmla="val 21065"/>
            </a:avLst>
          </a:prstGeom>
          <a:solidFill>
            <a:schemeClr val="bg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479" y="76730"/>
            <a:ext cx="902738" cy="902736"/>
          </a:xfrm>
          <a:prstGeom prst="rect">
            <a:avLst/>
          </a:prstGeom>
        </p:spPr>
      </p:pic>
      <p:sp>
        <p:nvSpPr>
          <p:cNvPr id="123" name="Rectangle 122"/>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a:t>
            </a:r>
            <a:r>
              <a:rPr lang="en-US" sz="800" kern="1200" dirty="0" err="1">
                <a:solidFill>
                  <a:schemeClr val="bg1"/>
                </a:solidFill>
                <a:effectLst/>
                <a:latin typeface="+mn-lt"/>
                <a:ea typeface="+mn-ea"/>
                <a:cs typeface="+mn-cs"/>
              </a:rPr>
              <a:t>Cision</a:t>
            </a:r>
            <a:r>
              <a:rPr lang="en-US" sz="800" kern="1200" dirty="0">
                <a:solidFill>
                  <a:schemeClr val="bg1"/>
                </a:solidFill>
                <a:effectLst/>
                <a:latin typeface="+mn-lt"/>
                <a:ea typeface="+mn-ea"/>
                <a:cs typeface="+mn-cs"/>
              </a:rPr>
              <a:t> Ltd. All Rights Reserved. </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E5575-9F51-2847-A18A-79EF76C494C8}" type="datetimeFigureOut">
              <a:rPr lang="en-US" smtClean="0"/>
              <a:t>1/9/2019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7A654-5BB1-344C-B0D8-A0A19D976F3A}" type="slidenum">
              <a:rPr lang="en-US" smtClean="0"/>
              <a:t>‹#›</a:t>
            </a:fld>
            <a:endParaRPr lang="en-US"/>
          </a:p>
        </p:txBody>
      </p:sp>
    </p:spTree>
    <p:extLst>
      <p:ext uri="{BB962C8B-B14F-4D97-AF65-F5344CB8AC3E}">
        <p14:creationId xmlns:p14="http://schemas.microsoft.com/office/powerpoint/2010/main" val="26194291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2.emf"/><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11.xml"/><Relationship Id="rId4" Type="http://schemas.openxmlformats.org/officeDocument/2006/relationships/image" Target="../media/image34.emf"/></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489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dirty="0">
              <a:solidFill>
                <a:schemeClr val="tx1"/>
              </a:solidFill>
            </a:endParaRPr>
          </a:p>
        </p:txBody>
      </p:sp>
      <p:sp>
        <p:nvSpPr>
          <p:cNvPr id="3" name="Text Placeholder 2"/>
          <p:cNvSpPr>
            <a:spLocks noGrp="1"/>
          </p:cNvSpPr>
          <p:nvPr>
            <p:ph type="body" sz="quarter" idx="17"/>
          </p:nvPr>
        </p:nvSpPr>
        <p:spPr/>
        <p:txBody>
          <a:bodyPr/>
          <a:lstStyle/>
          <a:p>
            <a:r>
              <a:rPr lang="en-US" sz="600" b="1" dirty="0">
                <a:solidFill>
                  <a:schemeClr val="bg2"/>
                </a:solidFill>
              </a:rPr>
              <a:t>APRIL FOOL’S DAY</a:t>
            </a:r>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endParaRPr lang="en-US"/>
          </a:p>
        </p:txBody>
      </p:sp>
      <p:sp>
        <p:nvSpPr>
          <p:cNvPr id="9" name="Text Placeholder 8"/>
          <p:cNvSpPr>
            <a:spLocks noGrp="1"/>
          </p:cNvSpPr>
          <p:nvPr>
            <p:ph type="body" sz="quarter" idx="23"/>
          </p:nvPr>
        </p:nvSpPr>
        <p:spPr/>
        <p:txBody>
          <a:bodyPr/>
          <a:lstStyle/>
          <a:p>
            <a:endParaRPr lang="en-US"/>
          </a:p>
        </p:txBody>
      </p:sp>
      <p:sp>
        <p:nvSpPr>
          <p:cNvPr id="10" name="Text Placeholder 9"/>
          <p:cNvSpPr>
            <a:spLocks noGrp="1"/>
          </p:cNvSpPr>
          <p:nvPr>
            <p:ph type="body" sz="quarter" idx="24"/>
          </p:nvPr>
        </p:nvSpPr>
        <p:spPr/>
        <p:txBody>
          <a:bodyPr/>
          <a:lstStyle/>
          <a:p>
            <a:endParaRPr lang="en-US" dirty="0"/>
          </a:p>
        </p:txBody>
      </p:sp>
      <p:sp>
        <p:nvSpPr>
          <p:cNvPr id="11" name="Text Placeholder 10"/>
          <p:cNvSpPr>
            <a:spLocks noGrp="1"/>
          </p:cNvSpPr>
          <p:nvPr>
            <p:ph type="body" sz="quarter" idx="25"/>
          </p:nvPr>
        </p:nvSpPr>
        <p:spPr/>
        <p:txBody>
          <a:bodyPr/>
          <a:lstStyle/>
          <a:p>
            <a:endParaRPr lang="en-US"/>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a:p>
        </p:txBody>
      </p:sp>
      <p:sp>
        <p:nvSpPr>
          <p:cNvPr id="14" name="Text Placeholder 13"/>
          <p:cNvSpPr>
            <a:spLocks noGrp="1"/>
          </p:cNvSpPr>
          <p:nvPr>
            <p:ph type="body" sz="quarter" idx="28"/>
          </p:nvPr>
        </p:nvSpPr>
        <p:spPr/>
        <p:txBody>
          <a:bodyPr/>
          <a:lstStyle/>
          <a:p>
            <a:endParaRPr lang="en-US"/>
          </a:p>
        </p:txBody>
      </p:sp>
      <p:sp>
        <p:nvSpPr>
          <p:cNvPr id="15" name="Text Placeholder 14"/>
          <p:cNvSpPr>
            <a:spLocks noGrp="1"/>
          </p:cNvSpPr>
          <p:nvPr>
            <p:ph type="body" sz="quarter" idx="29"/>
          </p:nvPr>
        </p:nvSpPr>
        <p:spPr/>
        <p:txBody>
          <a:bodyPr/>
          <a:lstStyle/>
          <a:p>
            <a:endParaRPr lang="en-US"/>
          </a:p>
        </p:txBody>
      </p:sp>
      <p:sp>
        <p:nvSpPr>
          <p:cNvPr id="16" name="Text Placeholder 15"/>
          <p:cNvSpPr>
            <a:spLocks noGrp="1"/>
          </p:cNvSpPr>
          <p:nvPr>
            <p:ph type="body" sz="quarter" idx="30"/>
          </p:nvPr>
        </p:nvSpPr>
        <p:spPr/>
        <p:txBody>
          <a:bodyPr/>
          <a:lstStyle/>
          <a:p>
            <a:endParaRPr lang="en-US"/>
          </a:p>
        </p:txBody>
      </p:sp>
      <p:sp>
        <p:nvSpPr>
          <p:cNvPr id="17" name="Text Placeholder 16"/>
          <p:cNvSpPr>
            <a:spLocks noGrp="1"/>
          </p:cNvSpPr>
          <p:nvPr>
            <p:ph type="body" sz="quarter" idx="31"/>
          </p:nvPr>
        </p:nvSpPr>
        <p:spPr/>
        <p:txBody>
          <a:bodyPr/>
          <a:lstStyle/>
          <a:p>
            <a:r>
              <a:rPr lang="en-US" sz="600" b="1" dirty="0">
                <a:solidFill>
                  <a:schemeClr val="bg2"/>
                </a:solidFill>
              </a:rPr>
              <a:t>U.S. TAX DAY</a:t>
            </a:r>
          </a:p>
          <a:p>
            <a:endParaRPr lang="en-US" sz="600" b="1" dirty="0">
              <a:solidFill>
                <a:schemeClr val="bg2"/>
              </a:solidFill>
            </a:endParaRPr>
          </a:p>
          <a:p>
            <a:r>
              <a:rPr lang="en-US" sz="600" b="1" dirty="0">
                <a:solidFill>
                  <a:schemeClr val="accent3"/>
                </a:solidFill>
              </a:rPr>
              <a:t>EARNINGS BEGINS</a:t>
            </a:r>
          </a:p>
        </p:txBody>
      </p:sp>
      <p:sp>
        <p:nvSpPr>
          <p:cNvPr id="18" name="Text Placeholder 17"/>
          <p:cNvSpPr>
            <a:spLocks noGrp="1"/>
          </p:cNvSpPr>
          <p:nvPr>
            <p:ph type="body" sz="quarter" idx="32"/>
          </p:nvPr>
        </p:nvSpPr>
        <p:spPr/>
        <p:txBody>
          <a:bodyPr/>
          <a:lstStyle/>
          <a:p>
            <a:endParaRPr lang="en-US" dirty="0">
              <a:solidFill>
                <a:schemeClr val="tx1"/>
              </a:solidFill>
            </a:endParaRPr>
          </a:p>
        </p:txBody>
      </p:sp>
      <p:sp>
        <p:nvSpPr>
          <p:cNvPr id="19" name="Text Placeholder 18"/>
          <p:cNvSpPr>
            <a:spLocks noGrp="1"/>
          </p:cNvSpPr>
          <p:nvPr>
            <p:ph type="body" sz="quarter" idx="33"/>
          </p:nvPr>
        </p:nvSpPr>
        <p:spPr/>
        <p:txBody>
          <a:bodyPr/>
          <a:lstStyle/>
          <a:p>
            <a:endParaRPr lang="en-US"/>
          </a:p>
        </p:txBody>
      </p:sp>
      <p:sp>
        <p:nvSpPr>
          <p:cNvPr id="20" name="Text Placeholder 19"/>
          <p:cNvSpPr>
            <a:spLocks noGrp="1"/>
          </p:cNvSpPr>
          <p:nvPr>
            <p:ph type="body" sz="quarter" idx="34"/>
          </p:nvPr>
        </p:nvSpPr>
        <p:spPr/>
        <p:txBody>
          <a:bodyPr/>
          <a:lstStyle/>
          <a:p>
            <a:endParaRPr lang="en-US"/>
          </a:p>
        </p:txBody>
      </p:sp>
      <p:sp>
        <p:nvSpPr>
          <p:cNvPr id="21" name="Text Placeholder 20"/>
          <p:cNvSpPr>
            <a:spLocks noGrp="1"/>
          </p:cNvSpPr>
          <p:nvPr>
            <p:ph type="body" sz="quarter" idx="35"/>
          </p:nvPr>
        </p:nvSpPr>
        <p:spPr/>
        <p:txBody>
          <a:bodyPr/>
          <a:lstStyle/>
          <a:p>
            <a:endParaRPr lang="en-US"/>
          </a:p>
        </p:txBody>
      </p:sp>
      <p:sp>
        <p:nvSpPr>
          <p:cNvPr id="22" name="Text Placeholder 21"/>
          <p:cNvSpPr>
            <a:spLocks noGrp="1"/>
          </p:cNvSpPr>
          <p:nvPr>
            <p:ph type="body" sz="quarter" idx="36"/>
          </p:nvPr>
        </p:nvSpPr>
        <p:spPr/>
        <p:txBody>
          <a:bodyPr/>
          <a:lstStyle/>
          <a:p>
            <a:endParaRPr lang="en-US"/>
          </a:p>
        </p:txBody>
      </p:sp>
      <p:sp>
        <p:nvSpPr>
          <p:cNvPr id="23" name="Text Placeholder 22"/>
          <p:cNvSpPr>
            <a:spLocks noGrp="1"/>
          </p:cNvSpPr>
          <p:nvPr>
            <p:ph type="body" sz="quarter" idx="37"/>
          </p:nvPr>
        </p:nvSpPr>
        <p:spPr/>
        <p:txBody>
          <a:bodyPr/>
          <a:lstStyle/>
          <a:p>
            <a:r>
              <a:rPr lang="en-US" sz="600" b="1" dirty="0">
                <a:solidFill>
                  <a:schemeClr val="bg2"/>
                </a:solidFill>
              </a:rPr>
              <a:t>EASTER</a:t>
            </a:r>
          </a:p>
        </p:txBody>
      </p:sp>
      <p:sp>
        <p:nvSpPr>
          <p:cNvPr id="24" name="Text Placeholder 23"/>
          <p:cNvSpPr>
            <a:spLocks noGrp="1"/>
          </p:cNvSpPr>
          <p:nvPr>
            <p:ph type="body" sz="quarter" idx="38"/>
          </p:nvPr>
        </p:nvSpPr>
        <p:spPr/>
        <p:txBody>
          <a:bodyPr/>
          <a:lstStyle/>
          <a:p>
            <a:r>
              <a:rPr lang="en-US" sz="600" b="1" dirty="0">
                <a:solidFill>
                  <a:schemeClr val="bg2"/>
                </a:solidFill>
              </a:rPr>
              <a:t>EARTH DAY</a:t>
            </a:r>
          </a:p>
        </p:txBody>
      </p:sp>
      <p:sp>
        <p:nvSpPr>
          <p:cNvPr id="25" name="Text Placeholder 24"/>
          <p:cNvSpPr>
            <a:spLocks noGrp="1"/>
          </p:cNvSpPr>
          <p:nvPr>
            <p:ph type="body" sz="quarter" idx="39"/>
          </p:nvPr>
        </p:nvSpPr>
        <p:spPr/>
        <p:txBody>
          <a:bodyPr/>
          <a:lstStyle/>
          <a:p>
            <a:endParaRPr lang="en-US"/>
          </a:p>
        </p:txBody>
      </p:sp>
      <p:sp>
        <p:nvSpPr>
          <p:cNvPr id="26" name="Text Placeholder 25"/>
          <p:cNvSpPr>
            <a:spLocks noGrp="1"/>
          </p:cNvSpPr>
          <p:nvPr>
            <p:ph type="body" sz="quarter" idx="40"/>
          </p:nvPr>
        </p:nvSpPr>
        <p:spPr/>
        <p:txBody>
          <a:bodyPr/>
          <a:lstStyle/>
          <a:p>
            <a:endParaRPr lang="en-US"/>
          </a:p>
        </p:txBody>
      </p:sp>
      <p:sp>
        <p:nvSpPr>
          <p:cNvPr id="27" name="Text Placeholder 26"/>
          <p:cNvSpPr>
            <a:spLocks noGrp="1"/>
          </p:cNvSpPr>
          <p:nvPr>
            <p:ph type="body" sz="quarter" idx="41"/>
          </p:nvPr>
        </p:nvSpPr>
        <p:spPr/>
        <p:txBody>
          <a:bodyPr/>
          <a:lstStyle/>
          <a:p>
            <a:endParaRPr lang="en-US"/>
          </a:p>
        </p:txBody>
      </p:sp>
      <p:sp>
        <p:nvSpPr>
          <p:cNvPr id="28" name="Text Placeholder 27"/>
          <p:cNvSpPr>
            <a:spLocks noGrp="1"/>
          </p:cNvSpPr>
          <p:nvPr>
            <p:ph type="body" sz="quarter" idx="42"/>
          </p:nvPr>
        </p:nvSpPr>
        <p:spPr/>
        <p:txBody>
          <a:bodyPr/>
          <a:lstStyle/>
          <a:p>
            <a:endParaRPr lang="en-US"/>
          </a:p>
        </p:txBody>
      </p:sp>
      <p:sp>
        <p:nvSpPr>
          <p:cNvPr id="29" name="Text Placeholder 28"/>
          <p:cNvSpPr>
            <a:spLocks noGrp="1"/>
          </p:cNvSpPr>
          <p:nvPr>
            <p:ph type="body" sz="quarter" idx="43"/>
          </p:nvPr>
        </p:nvSpPr>
        <p:spPr/>
        <p:txBody>
          <a:bodyPr/>
          <a:lstStyle/>
          <a:p>
            <a:endParaRPr lang="en-US"/>
          </a:p>
        </p:txBody>
      </p:sp>
      <p:sp>
        <p:nvSpPr>
          <p:cNvPr id="30" name="Text Placeholder 29"/>
          <p:cNvSpPr>
            <a:spLocks noGrp="1"/>
          </p:cNvSpPr>
          <p:nvPr>
            <p:ph type="body" sz="quarter" idx="44"/>
          </p:nvPr>
        </p:nvSpPr>
        <p:spPr/>
        <p:txBody>
          <a:bodyPr/>
          <a:lstStyle/>
          <a:p>
            <a:endParaRPr lang="en-US"/>
          </a:p>
        </p:txBody>
      </p:sp>
      <p:sp>
        <p:nvSpPr>
          <p:cNvPr id="31" name="Text Placeholder 30"/>
          <p:cNvSpPr>
            <a:spLocks noGrp="1"/>
          </p:cNvSpPr>
          <p:nvPr>
            <p:ph type="body" sz="quarter" idx="45"/>
          </p:nvPr>
        </p:nvSpPr>
        <p:spPr/>
        <p:txBody>
          <a:bodyPr/>
          <a:lstStyle/>
          <a:p>
            <a:endParaRPr lang="en-US"/>
          </a:p>
        </p:txBody>
      </p:sp>
      <p:sp>
        <p:nvSpPr>
          <p:cNvPr id="32" name="Text Placeholder 31"/>
          <p:cNvSpPr>
            <a:spLocks noGrp="1"/>
          </p:cNvSpPr>
          <p:nvPr>
            <p:ph type="body" sz="quarter" idx="46"/>
          </p:nvPr>
        </p:nvSpPr>
        <p:spPr/>
        <p:txBody>
          <a:bodyPr/>
          <a:lstStyle/>
          <a:p>
            <a:endParaRPr lang="en-US"/>
          </a:p>
        </p:txBody>
      </p:sp>
      <p:sp>
        <p:nvSpPr>
          <p:cNvPr id="33" name="Text Placeholder 32"/>
          <p:cNvSpPr>
            <a:spLocks noGrp="1"/>
          </p:cNvSpPr>
          <p:nvPr>
            <p:ph type="body" sz="quarter" idx="47"/>
          </p:nvPr>
        </p:nvSpPr>
        <p:spPr/>
        <p:txBody>
          <a:bodyPr/>
          <a:lstStyle/>
          <a:p>
            <a:endParaRPr lang="en-US"/>
          </a:p>
        </p:txBody>
      </p:sp>
      <p:sp>
        <p:nvSpPr>
          <p:cNvPr id="34" name="Text Placeholder 33"/>
          <p:cNvSpPr>
            <a:spLocks noGrp="1"/>
          </p:cNvSpPr>
          <p:nvPr>
            <p:ph type="body" sz="quarter" idx="48"/>
          </p:nvPr>
        </p:nvSpPr>
        <p:spPr/>
        <p:txBody>
          <a:bodyPr/>
          <a:lstStyle/>
          <a:p>
            <a:endParaRPr lang="en-US"/>
          </a:p>
        </p:txBody>
      </p:sp>
      <p:sp>
        <p:nvSpPr>
          <p:cNvPr id="35" name="Text Placeholder 34"/>
          <p:cNvSpPr>
            <a:spLocks noGrp="1"/>
          </p:cNvSpPr>
          <p:nvPr>
            <p:ph type="body" sz="quarter" idx="49"/>
          </p:nvPr>
        </p:nvSpPr>
        <p:spPr/>
        <p:txBody>
          <a:bodyPr/>
          <a:lstStyle/>
          <a:p>
            <a:endParaRPr lang="en-US"/>
          </a:p>
        </p:txBody>
      </p:sp>
      <p:sp>
        <p:nvSpPr>
          <p:cNvPr id="36" name="Text Placeholder 35"/>
          <p:cNvSpPr>
            <a:spLocks noGrp="1"/>
          </p:cNvSpPr>
          <p:nvPr>
            <p:ph type="body" sz="quarter" idx="50"/>
          </p:nvPr>
        </p:nvSpPr>
        <p:spPr/>
        <p:txBody>
          <a:bodyPr/>
          <a:lstStyle/>
          <a:p>
            <a:endParaRPr lang="en-US"/>
          </a:p>
        </p:txBody>
      </p:sp>
      <p:sp>
        <p:nvSpPr>
          <p:cNvPr id="37" name="Text Placeholder 36"/>
          <p:cNvSpPr>
            <a:spLocks noGrp="1"/>
          </p:cNvSpPr>
          <p:nvPr>
            <p:ph type="body" sz="quarter" idx="51"/>
          </p:nvPr>
        </p:nvSpPr>
        <p:spPr/>
        <p:txBody>
          <a:bodyPr/>
          <a:lstStyle/>
          <a:p>
            <a:endParaRPr lang="en-US"/>
          </a:p>
        </p:txBody>
      </p:sp>
      <p:sp>
        <p:nvSpPr>
          <p:cNvPr id="38" name="Text Placeholder 37"/>
          <p:cNvSpPr>
            <a:spLocks noGrp="1"/>
          </p:cNvSpPr>
          <p:nvPr>
            <p:ph type="body" sz="quarter" idx="52"/>
          </p:nvPr>
        </p:nvSpPr>
        <p:spPr/>
        <p:txBody>
          <a:bodyPr/>
          <a:lstStyle/>
          <a:p>
            <a:endParaRPr lang="en-US"/>
          </a:p>
        </p:txBody>
      </p:sp>
      <p:sp>
        <p:nvSpPr>
          <p:cNvPr id="39" name="Text Placeholder 38"/>
          <p:cNvSpPr>
            <a:spLocks noGrp="1"/>
          </p:cNvSpPr>
          <p:nvPr>
            <p:ph type="body" sz="quarter" idx="53"/>
          </p:nvPr>
        </p:nvSpPr>
        <p:spPr/>
        <p:txBody>
          <a:bodyPr/>
          <a:lstStyle/>
          <a:p>
            <a:endParaRPr lang="en-US"/>
          </a:p>
        </p:txBody>
      </p:sp>
      <p:sp>
        <p:nvSpPr>
          <p:cNvPr id="40" name="Text Placeholder 39"/>
          <p:cNvSpPr>
            <a:spLocks noGrp="1"/>
          </p:cNvSpPr>
          <p:nvPr>
            <p:ph type="body" sz="quarter" idx="54"/>
          </p:nvPr>
        </p:nvSpPr>
        <p:spPr/>
        <p:txBody>
          <a:bodyPr/>
          <a:lstStyle/>
          <a:p>
            <a:endParaRPr lang="en-US"/>
          </a:p>
        </p:txBody>
      </p:sp>
      <p:sp>
        <p:nvSpPr>
          <p:cNvPr id="41" name="Text Placeholder 40"/>
          <p:cNvSpPr>
            <a:spLocks noGrp="1"/>
          </p:cNvSpPr>
          <p:nvPr>
            <p:ph type="body" sz="quarter" idx="55"/>
          </p:nvPr>
        </p:nvSpPr>
        <p:spPr/>
        <p:txBody>
          <a:bodyPr/>
          <a:lstStyle/>
          <a:p>
            <a:endParaRPr lang="en-US"/>
          </a:p>
        </p:txBody>
      </p:sp>
      <p:sp>
        <p:nvSpPr>
          <p:cNvPr id="42" name="Text Placeholder 41"/>
          <p:cNvSpPr>
            <a:spLocks noGrp="1"/>
          </p:cNvSpPr>
          <p:nvPr>
            <p:ph type="body" sz="quarter" idx="56"/>
          </p:nvPr>
        </p:nvSpPr>
        <p:spPr/>
        <p:txBody>
          <a:bodyPr/>
          <a:lstStyle/>
          <a:p>
            <a:endParaRPr lang="en-US"/>
          </a:p>
        </p:txBody>
      </p:sp>
      <p:sp>
        <p:nvSpPr>
          <p:cNvPr id="43" name="Text Placeholder 42"/>
          <p:cNvSpPr>
            <a:spLocks noGrp="1"/>
          </p:cNvSpPr>
          <p:nvPr>
            <p:ph type="body" sz="quarter" idx="57"/>
          </p:nvPr>
        </p:nvSpPr>
        <p:spPr/>
        <p:txBody>
          <a:bodyPr/>
          <a:lstStyle/>
          <a:p>
            <a:endParaRPr lang="en-US"/>
          </a:p>
        </p:txBody>
      </p:sp>
      <p:sp>
        <p:nvSpPr>
          <p:cNvPr id="44" name="Pentagon 43"/>
          <p:cNvSpPr/>
          <p:nvPr/>
        </p:nvSpPr>
        <p:spPr>
          <a:xfrm>
            <a:off x="0" y="4369981"/>
            <a:ext cx="3161502" cy="2083650"/>
          </a:xfrm>
          <a:prstGeom prst="homePlate">
            <a:avLst>
              <a:gd name="adj" fmla="val 0"/>
            </a:avLst>
          </a:prstGeom>
          <a:gradFill flip="none" rotWithShape="1">
            <a:gsLst>
              <a:gs pos="0">
                <a:schemeClr val="bg1">
                  <a:alpha val="88000"/>
                </a:schemeClr>
              </a:gs>
              <a:gs pos="99000">
                <a:schemeClr val="bg1">
                  <a:alpha val="2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50874" y="4534643"/>
            <a:ext cx="2166620" cy="1615827"/>
          </a:xfrm>
          <a:prstGeom prst="rect">
            <a:avLst/>
          </a:prstGeom>
          <a:noFill/>
        </p:spPr>
        <p:txBody>
          <a:bodyPr wrap="square" rtlCol="0">
            <a:spAutoFit/>
          </a:bodyPr>
          <a:lstStyle/>
          <a:p>
            <a:pPr lvl="0">
              <a:spcAft>
                <a:spcPts val="600"/>
              </a:spcAft>
            </a:pPr>
            <a:r>
              <a:rPr lang="en-US" sz="1100" b="1" dirty="0">
                <a:solidFill>
                  <a:schemeClr val="tx1">
                    <a:lumMod val="65000"/>
                    <a:lumOff val="35000"/>
                  </a:schemeClr>
                </a:solidFill>
                <a:cs typeface="Arial"/>
              </a:rPr>
              <a:t>LOOKING AHEAD:</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Mother’s Day</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Prom and Bridal Season</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Asian Pacific American Heritage Month</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Graduation Season</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Memorial Day</a:t>
            </a:r>
          </a:p>
        </p:txBody>
      </p:sp>
      <p:sp>
        <p:nvSpPr>
          <p:cNvPr id="46" name="TextBox 45"/>
          <p:cNvSpPr txBox="1"/>
          <p:nvPr/>
        </p:nvSpPr>
        <p:spPr>
          <a:xfrm>
            <a:off x="350873" y="1459183"/>
            <a:ext cx="2810629" cy="2249655"/>
          </a:xfrm>
          <a:prstGeom prst="rect">
            <a:avLst/>
          </a:prstGeom>
          <a:noFill/>
        </p:spPr>
        <p:txBody>
          <a:bodyPr wrap="square" rtlCol="0">
            <a:spAutoFit/>
          </a:bodyPr>
          <a:lstStyle/>
          <a:p>
            <a:pPr lvl="0">
              <a:spcAft>
                <a:spcPts val="600"/>
              </a:spcAft>
              <a:buClr>
                <a:schemeClr val="accent1"/>
              </a:buClr>
            </a:pPr>
            <a:r>
              <a:rPr lang="en-US" sz="1400" b="1" dirty="0">
                <a:solidFill>
                  <a:schemeClr val="accent1"/>
                </a:solidFill>
                <a:cs typeface="Arial"/>
              </a:rPr>
              <a:t>THIS MONTH:</a:t>
            </a:r>
          </a:p>
          <a:p>
            <a:pPr marL="102870" indent="-102870">
              <a:lnSpc>
                <a:spcPct val="120000"/>
              </a:lnSpc>
              <a:spcAft>
                <a:spcPts val="600"/>
              </a:spcAft>
              <a:buClr>
                <a:schemeClr val="accent1"/>
              </a:buClr>
              <a:buSzPct val="80000"/>
              <a:buFont typeface="Arial" panose="020B0604020202020204" pitchFamily="34" charset="0"/>
              <a:buChar char="•"/>
            </a:pPr>
            <a:r>
              <a:rPr lang="en-US" sz="1100" b="1" dirty="0">
                <a:solidFill>
                  <a:schemeClr val="bg1"/>
                </a:solidFill>
                <a:cs typeface="Arial"/>
              </a:rPr>
              <a:t>April Fool’s Day (1)</a:t>
            </a:r>
          </a:p>
          <a:p>
            <a:pPr marL="102870" indent="-102870">
              <a:lnSpc>
                <a:spcPct val="120000"/>
              </a:lnSpc>
              <a:spcAft>
                <a:spcPts val="600"/>
              </a:spcAft>
              <a:buClr>
                <a:schemeClr val="accent1"/>
              </a:buClr>
              <a:buSzPct val="80000"/>
              <a:buFont typeface="Arial" panose="020B0604020202020204" pitchFamily="34" charset="0"/>
              <a:buChar char="•"/>
            </a:pPr>
            <a:r>
              <a:rPr lang="en-US" sz="1100" b="1" dirty="0">
                <a:solidFill>
                  <a:schemeClr val="bg1"/>
                </a:solidFill>
                <a:cs typeface="Arial"/>
              </a:rPr>
              <a:t>Tax Day (15)</a:t>
            </a:r>
          </a:p>
          <a:p>
            <a:pPr marL="102870" indent="-102870">
              <a:lnSpc>
                <a:spcPct val="120000"/>
              </a:lnSpc>
              <a:spcAft>
                <a:spcPts val="600"/>
              </a:spcAft>
              <a:buClr>
                <a:schemeClr val="accent1"/>
              </a:buClr>
              <a:buSzPct val="80000"/>
              <a:buFont typeface="Arial" panose="020B0604020202020204" pitchFamily="34" charset="0"/>
              <a:buChar char="•"/>
            </a:pPr>
            <a:r>
              <a:rPr lang="en-US" sz="1100" b="1" dirty="0">
                <a:solidFill>
                  <a:schemeClr val="bg1"/>
                </a:solidFill>
                <a:cs typeface="Arial"/>
              </a:rPr>
              <a:t>Passover (19-27)</a:t>
            </a:r>
          </a:p>
          <a:p>
            <a:pPr marL="102870" lvl="0" indent="-102870">
              <a:lnSpc>
                <a:spcPct val="120000"/>
              </a:lnSpc>
              <a:spcAft>
                <a:spcPts val="600"/>
              </a:spcAft>
              <a:buClr>
                <a:schemeClr val="accent1"/>
              </a:buClr>
              <a:buSzPct val="80000"/>
              <a:buFont typeface="Arial" panose="020B0604020202020204" pitchFamily="34" charset="0"/>
              <a:buChar char="•"/>
            </a:pPr>
            <a:r>
              <a:rPr lang="en-US" sz="1100" b="1" dirty="0">
                <a:solidFill>
                  <a:schemeClr val="bg1"/>
                </a:solidFill>
                <a:cs typeface="Arial"/>
              </a:rPr>
              <a:t>New York Auto Show (19-28)</a:t>
            </a:r>
          </a:p>
          <a:p>
            <a:pPr marL="102870" lvl="0" indent="-102870">
              <a:lnSpc>
                <a:spcPct val="120000"/>
              </a:lnSpc>
              <a:spcAft>
                <a:spcPts val="600"/>
              </a:spcAft>
              <a:buClr>
                <a:schemeClr val="accent1"/>
              </a:buClr>
              <a:buSzPct val="80000"/>
              <a:buFont typeface="Arial" panose="020B0604020202020204" pitchFamily="34" charset="0"/>
              <a:buChar char="•"/>
            </a:pPr>
            <a:r>
              <a:rPr lang="en-US" sz="1100" b="1" i="1" dirty="0">
                <a:solidFill>
                  <a:schemeClr val="bg1"/>
                </a:solidFill>
                <a:cs typeface="Arial"/>
              </a:rPr>
              <a:t>Earnings begins mid-April</a:t>
            </a:r>
          </a:p>
          <a:p>
            <a:pPr marL="102870" indent="-102870">
              <a:lnSpc>
                <a:spcPct val="120000"/>
              </a:lnSpc>
              <a:spcAft>
                <a:spcPts val="600"/>
              </a:spcAft>
              <a:buClr>
                <a:schemeClr val="accent1"/>
              </a:buClr>
              <a:buSzPct val="80000"/>
              <a:buFont typeface="Arial" panose="020B0604020202020204" pitchFamily="34" charset="0"/>
              <a:buChar char="•"/>
            </a:pPr>
            <a:r>
              <a:rPr lang="en-US" sz="1100" b="1" dirty="0">
                <a:solidFill>
                  <a:schemeClr val="bg1"/>
                </a:solidFill>
                <a:cs typeface="Arial"/>
              </a:rPr>
              <a:t>Easter (21) </a:t>
            </a:r>
            <a:endParaRPr lang="en-US" sz="1100" b="1" i="1" dirty="0">
              <a:solidFill>
                <a:schemeClr val="bg1"/>
              </a:solidFill>
              <a:cs typeface="Arial"/>
            </a:endParaRPr>
          </a:p>
          <a:p>
            <a:pPr marL="102870" lvl="0" indent="-102870">
              <a:lnSpc>
                <a:spcPct val="120000"/>
              </a:lnSpc>
              <a:spcAft>
                <a:spcPts val="600"/>
              </a:spcAft>
              <a:buClr>
                <a:schemeClr val="accent1"/>
              </a:buClr>
              <a:buSzPct val="80000"/>
              <a:buFont typeface="Arial" panose="020B0604020202020204" pitchFamily="34" charset="0"/>
              <a:buChar char="•"/>
            </a:pPr>
            <a:r>
              <a:rPr lang="en-US" sz="1100" b="1" dirty="0">
                <a:solidFill>
                  <a:schemeClr val="bg1"/>
                </a:solidFill>
                <a:cs typeface="Arial"/>
              </a:rPr>
              <a:t>Earth Day (22)</a:t>
            </a:r>
          </a:p>
        </p:txBody>
      </p:sp>
      <p:sp>
        <p:nvSpPr>
          <p:cNvPr id="47" name="Pentagon 46"/>
          <p:cNvSpPr/>
          <p:nvPr/>
        </p:nvSpPr>
        <p:spPr>
          <a:xfrm>
            <a:off x="3342096" y="3989831"/>
            <a:ext cx="5397282" cy="155448"/>
          </a:xfrm>
          <a:prstGeom prst="homePlate">
            <a:avLst>
              <a:gd name="adj" fmla="val 0"/>
            </a:avLst>
          </a:prstGeom>
          <a:gradFill flip="none" rotWithShape="1">
            <a:gsLst>
              <a:gs pos="0">
                <a:schemeClr val="accent2"/>
              </a:gs>
              <a:gs pos="100000">
                <a:schemeClr val="accent1">
                  <a:alpha val="62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latin typeface="Arial"/>
                <a:cs typeface="Arial"/>
              </a:rPr>
              <a:t>PASSOVER</a:t>
            </a:r>
          </a:p>
        </p:txBody>
      </p:sp>
      <p:sp>
        <p:nvSpPr>
          <p:cNvPr id="48" name="Pentagon 47"/>
          <p:cNvSpPr/>
          <p:nvPr/>
        </p:nvSpPr>
        <p:spPr>
          <a:xfrm>
            <a:off x="3339677" y="4168646"/>
            <a:ext cx="5399701" cy="155448"/>
          </a:xfrm>
          <a:prstGeom prst="homePlate">
            <a:avLst>
              <a:gd name="adj" fmla="val 42719"/>
            </a:avLst>
          </a:prstGeom>
          <a:gradFill flip="none" rotWithShape="1">
            <a:gsLst>
              <a:gs pos="0">
                <a:schemeClr val="bg2"/>
              </a:gs>
              <a:gs pos="100000">
                <a:schemeClr val="bg2">
                  <a:alpha val="31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latin typeface="Arial"/>
                <a:cs typeface="Arial"/>
              </a:rPr>
              <a:t>NY AUTO SHOW</a:t>
            </a:r>
          </a:p>
        </p:txBody>
      </p:sp>
      <p:sp>
        <p:nvSpPr>
          <p:cNvPr id="49" name="Pentagon 48"/>
          <p:cNvSpPr/>
          <p:nvPr/>
        </p:nvSpPr>
        <p:spPr>
          <a:xfrm>
            <a:off x="3339677" y="4897118"/>
            <a:ext cx="733939" cy="155448"/>
          </a:xfrm>
          <a:prstGeom prst="homePlate">
            <a:avLst>
              <a:gd name="adj" fmla="val 0"/>
            </a:avLst>
          </a:prstGeom>
          <a:gradFill flip="none" rotWithShape="1">
            <a:gsLst>
              <a:gs pos="100000">
                <a:schemeClr val="bg2"/>
              </a:gs>
              <a:gs pos="0">
                <a:schemeClr val="bg2">
                  <a:alpha val="31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700" spc="150" dirty="0">
              <a:latin typeface="Arial"/>
              <a:cs typeface="Arial"/>
            </a:endParaRPr>
          </a:p>
        </p:txBody>
      </p:sp>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448" y="4073585"/>
            <a:ext cx="426957" cy="426957"/>
          </a:xfrm>
          <a:prstGeom prst="rect">
            <a:avLst/>
          </a:prstGeom>
        </p:spPr>
      </p:pic>
      <p:pic>
        <p:nvPicPr>
          <p:cNvPr id="53" name="Picture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0342" y="3150381"/>
            <a:ext cx="435419" cy="224626"/>
          </a:xfrm>
          <a:prstGeom prst="rect">
            <a:avLst/>
          </a:prstGeom>
        </p:spPr>
      </p:pic>
      <p:sp>
        <p:nvSpPr>
          <p:cNvPr id="54" name="Pentagon 53">
            <a:extLst>
              <a:ext uri="{FF2B5EF4-FFF2-40B4-BE49-F238E27FC236}">
                <a16:creationId xmlns:a16="http://schemas.microsoft.com/office/drawing/2014/main" id="{AEA6B95A-D70E-2C4B-92A2-F152D4685F7D}"/>
              </a:ext>
            </a:extLst>
          </p:cNvPr>
          <p:cNvSpPr/>
          <p:nvPr/>
        </p:nvSpPr>
        <p:spPr>
          <a:xfrm>
            <a:off x="7236326" y="3105911"/>
            <a:ext cx="1507889" cy="155448"/>
          </a:xfrm>
          <a:prstGeom prst="homePlate">
            <a:avLst>
              <a:gd name="adj" fmla="val 42719"/>
            </a:avLst>
          </a:prstGeom>
          <a:gradFill flip="none" rotWithShape="1">
            <a:gsLst>
              <a:gs pos="0">
                <a:schemeClr val="accent2"/>
              </a:gs>
              <a:gs pos="100000">
                <a:schemeClr val="accent1">
                  <a:alpha val="62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latin typeface="Arial"/>
                <a:cs typeface="Arial"/>
              </a:rPr>
              <a:t>PASSOVER</a:t>
            </a:r>
          </a:p>
        </p:txBody>
      </p:sp>
      <p:sp>
        <p:nvSpPr>
          <p:cNvPr id="55" name="Pentagon 54">
            <a:extLst>
              <a:ext uri="{FF2B5EF4-FFF2-40B4-BE49-F238E27FC236}">
                <a16:creationId xmlns:a16="http://schemas.microsoft.com/office/drawing/2014/main" id="{C89268CF-54AA-C543-B6A6-C121E0573AF6}"/>
              </a:ext>
            </a:extLst>
          </p:cNvPr>
          <p:cNvSpPr/>
          <p:nvPr/>
        </p:nvSpPr>
        <p:spPr>
          <a:xfrm>
            <a:off x="7236326" y="3283073"/>
            <a:ext cx="1507889" cy="155448"/>
          </a:xfrm>
          <a:prstGeom prst="homePlate">
            <a:avLst>
              <a:gd name="adj" fmla="val 42719"/>
            </a:avLst>
          </a:prstGeom>
          <a:gradFill flip="none" rotWithShape="1">
            <a:gsLst>
              <a:gs pos="0">
                <a:schemeClr val="bg2"/>
              </a:gs>
              <a:gs pos="100000">
                <a:schemeClr val="bg2">
                  <a:alpha val="31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latin typeface="Arial"/>
                <a:cs typeface="Arial"/>
              </a:rPr>
              <a:t>NY AUTO SHOW</a:t>
            </a:r>
          </a:p>
        </p:txBody>
      </p:sp>
      <p:pic>
        <p:nvPicPr>
          <p:cNvPr id="56" name="Picture 55">
            <a:extLst>
              <a:ext uri="{FF2B5EF4-FFF2-40B4-BE49-F238E27FC236}">
                <a16:creationId xmlns:a16="http://schemas.microsoft.com/office/drawing/2014/main" id="{55370197-9A86-E045-8EA8-A74974A9EB6E}"/>
              </a:ext>
            </a:extLst>
          </p:cNvPr>
          <p:cNvPicPr>
            <a:picLocks noChangeAspect="1"/>
          </p:cNvPicPr>
          <p:nvPr/>
        </p:nvPicPr>
        <p:blipFill>
          <a:blip r:embed="rId5"/>
          <a:stretch>
            <a:fillRect/>
          </a:stretch>
        </p:blipFill>
        <p:spPr>
          <a:xfrm>
            <a:off x="4147800" y="1297431"/>
            <a:ext cx="683123" cy="470266"/>
          </a:xfrm>
          <a:prstGeom prst="rect">
            <a:avLst/>
          </a:prstGeom>
        </p:spPr>
      </p:pic>
    </p:spTree>
    <p:extLst>
      <p:ext uri="{BB962C8B-B14F-4D97-AF65-F5344CB8AC3E}">
        <p14:creationId xmlns:p14="http://schemas.microsoft.com/office/powerpoint/2010/main" val="106421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Placeholder 85"/>
          <p:cNvSpPr>
            <a:spLocks noGrp="1"/>
          </p:cNvSpPr>
          <p:nvPr>
            <p:ph type="body" sz="quarter" idx="16"/>
          </p:nvPr>
        </p:nvSpPr>
        <p:spPr/>
        <p:txBody>
          <a:bodyPr/>
          <a:lstStyle/>
          <a:p>
            <a:endParaRPr lang="en-US" dirty="0"/>
          </a:p>
        </p:txBody>
      </p:sp>
      <p:sp>
        <p:nvSpPr>
          <p:cNvPr id="87" name="Text Placeholder 86"/>
          <p:cNvSpPr>
            <a:spLocks noGrp="1"/>
          </p:cNvSpPr>
          <p:nvPr>
            <p:ph type="body" sz="quarter" idx="17"/>
          </p:nvPr>
        </p:nvSpPr>
        <p:spPr/>
        <p:txBody>
          <a:bodyPr/>
          <a:lstStyle/>
          <a:p>
            <a:endParaRPr lang="en-US" dirty="0"/>
          </a:p>
        </p:txBody>
      </p:sp>
      <p:sp>
        <p:nvSpPr>
          <p:cNvPr id="88" name="Text Placeholder 87"/>
          <p:cNvSpPr>
            <a:spLocks noGrp="1"/>
          </p:cNvSpPr>
          <p:nvPr>
            <p:ph type="body" sz="quarter" idx="18"/>
          </p:nvPr>
        </p:nvSpPr>
        <p:spPr/>
        <p:txBody>
          <a:bodyPr/>
          <a:lstStyle/>
          <a:p>
            <a:endParaRPr lang="en-US"/>
          </a:p>
        </p:txBody>
      </p:sp>
      <p:sp>
        <p:nvSpPr>
          <p:cNvPr id="89" name="Text Placeholder 88"/>
          <p:cNvSpPr>
            <a:spLocks noGrp="1"/>
          </p:cNvSpPr>
          <p:nvPr>
            <p:ph type="body" sz="quarter" idx="19"/>
          </p:nvPr>
        </p:nvSpPr>
        <p:spPr/>
        <p:txBody>
          <a:bodyPr/>
          <a:lstStyle/>
          <a:p>
            <a:endParaRPr lang="en-US"/>
          </a:p>
        </p:txBody>
      </p:sp>
      <p:sp>
        <p:nvSpPr>
          <p:cNvPr id="90" name="Text Placeholder 89"/>
          <p:cNvSpPr>
            <a:spLocks noGrp="1"/>
          </p:cNvSpPr>
          <p:nvPr>
            <p:ph type="body" sz="quarter" idx="20"/>
          </p:nvPr>
        </p:nvSpPr>
        <p:spPr/>
        <p:txBody>
          <a:bodyPr/>
          <a:lstStyle/>
          <a:p>
            <a:endParaRPr lang="en-US"/>
          </a:p>
        </p:txBody>
      </p:sp>
      <p:sp>
        <p:nvSpPr>
          <p:cNvPr id="91" name="Text Placeholder 90"/>
          <p:cNvSpPr>
            <a:spLocks noGrp="1"/>
          </p:cNvSpPr>
          <p:nvPr>
            <p:ph type="body" sz="quarter" idx="21"/>
          </p:nvPr>
        </p:nvSpPr>
        <p:spPr/>
        <p:txBody>
          <a:bodyPr/>
          <a:lstStyle/>
          <a:p>
            <a:endParaRPr lang="en-US"/>
          </a:p>
        </p:txBody>
      </p:sp>
      <p:sp>
        <p:nvSpPr>
          <p:cNvPr id="92" name="Text Placeholder 91"/>
          <p:cNvSpPr>
            <a:spLocks noGrp="1"/>
          </p:cNvSpPr>
          <p:nvPr>
            <p:ph type="body" sz="quarter" idx="22"/>
          </p:nvPr>
        </p:nvSpPr>
        <p:spPr/>
        <p:txBody>
          <a:bodyPr/>
          <a:lstStyle/>
          <a:p>
            <a:endParaRPr lang="en-US" dirty="0">
              <a:solidFill>
                <a:schemeClr val="tx1"/>
              </a:solidFill>
            </a:endParaRPr>
          </a:p>
        </p:txBody>
      </p:sp>
      <p:sp>
        <p:nvSpPr>
          <p:cNvPr id="93" name="Text Placeholder 92"/>
          <p:cNvSpPr>
            <a:spLocks noGrp="1"/>
          </p:cNvSpPr>
          <p:nvPr>
            <p:ph type="body" sz="quarter" idx="23"/>
          </p:nvPr>
        </p:nvSpPr>
        <p:spPr/>
        <p:txBody>
          <a:bodyPr/>
          <a:lstStyle/>
          <a:p>
            <a:r>
              <a:rPr lang="en-US" sz="600" b="1" dirty="0">
                <a:solidFill>
                  <a:schemeClr val="bg2"/>
                </a:solidFill>
              </a:rPr>
              <a:t>CINCO DE MAYO</a:t>
            </a:r>
          </a:p>
        </p:txBody>
      </p:sp>
      <p:sp>
        <p:nvSpPr>
          <p:cNvPr id="94" name="Text Placeholder 93"/>
          <p:cNvSpPr>
            <a:spLocks noGrp="1"/>
          </p:cNvSpPr>
          <p:nvPr>
            <p:ph type="body" sz="quarter" idx="24"/>
          </p:nvPr>
        </p:nvSpPr>
        <p:spPr/>
        <p:txBody>
          <a:bodyPr/>
          <a:lstStyle/>
          <a:p>
            <a:endParaRPr lang="en-US"/>
          </a:p>
        </p:txBody>
      </p:sp>
      <p:sp>
        <p:nvSpPr>
          <p:cNvPr id="95" name="Text Placeholder 94"/>
          <p:cNvSpPr>
            <a:spLocks noGrp="1"/>
          </p:cNvSpPr>
          <p:nvPr>
            <p:ph type="body" sz="quarter" idx="25"/>
          </p:nvPr>
        </p:nvSpPr>
        <p:spPr/>
        <p:txBody>
          <a:bodyPr/>
          <a:lstStyle/>
          <a:p>
            <a:endParaRPr lang="en-US"/>
          </a:p>
        </p:txBody>
      </p:sp>
      <p:sp>
        <p:nvSpPr>
          <p:cNvPr id="96" name="Text Placeholder 95"/>
          <p:cNvSpPr>
            <a:spLocks noGrp="1"/>
          </p:cNvSpPr>
          <p:nvPr>
            <p:ph type="body" sz="quarter" idx="26"/>
          </p:nvPr>
        </p:nvSpPr>
        <p:spPr/>
        <p:txBody>
          <a:bodyPr/>
          <a:lstStyle/>
          <a:p>
            <a:endParaRPr lang="en-US"/>
          </a:p>
        </p:txBody>
      </p:sp>
      <p:sp>
        <p:nvSpPr>
          <p:cNvPr id="97" name="Text Placeholder 96"/>
          <p:cNvSpPr>
            <a:spLocks noGrp="1"/>
          </p:cNvSpPr>
          <p:nvPr>
            <p:ph type="body" sz="quarter" idx="27"/>
          </p:nvPr>
        </p:nvSpPr>
        <p:spPr/>
        <p:txBody>
          <a:bodyPr/>
          <a:lstStyle/>
          <a:p>
            <a:endParaRPr lang="en-US"/>
          </a:p>
        </p:txBody>
      </p:sp>
      <p:sp>
        <p:nvSpPr>
          <p:cNvPr id="98" name="Text Placeholder 97"/>
          <p:cNvSpPr>
            <a:spLocks noGrp="1"/>
          </p:cNvSpPr>
          <p:nvPr>
            <p:ph type="body" sz="quarter" idx="28"/>
          </p:nvPr>
        </p:nvSpPr>
        <p:spPr/>
        <p:txBody>
          <a:bodyPr/>
          <a:lstStyle/>
          <a:p>
            <a:endParaRPr lang="en-US"/>
          </a:p>
        </p:txBody>
      </p:sp>
      <p:sp>
        <p:nvSpPr>
          <p:cNvPr id="99" name="Text Placeholder 98"/>
          <p:cNvSpPr>
            <a:spLocks noGrp="1"/>
          </p:cNvSpPr>
          <p:nvPr>
            <p:ph type="body" sz="quarter" idx="29"/>
          </p:nvPr>
        </p:nvSpPr>
        <p:spPr/>
        <p:txBody>
          <a:bodyPr/>
          <a:lstStyle/>
          <a:p>
            <a:endParaRPr lang="en-US"/>
          </a:p>
        </p:txBody>
      </p:sp>
      <p:sp>
        <p:nvSpPr>
          <p:cNvPr id="100" name="Text Placeholder 99"/>
          <p:cNvSpPr>
            <a:spLocks noGrp="1"/>
          </p:cNvSpPr>
          <p:nvPr>
            <p:ph type="body" sz="quarter" idx="30"/>
          </p:nvPr>
        </p:nvSpPr>
        <p:spPr/>
        <p:txBody>
          <a:bodyPr/>
          <a:lstStyle/>
          <a:p>
            <a:r>
              <a:rPr lang="en-US" sz="600" b="1" dirty="0">
                <a:solidFill>
                  <a:schemeClr val="bg2"/>
                </a:solidFill>
              </a:rPr>
              <a:t>MOTHER’S DAY</a:t>
            </a:r>
          </a:p>
        </p:txBody>
      </p:sp>
      <p:sp>
        <p:nvSpPr>
          <p:cNvPr id="101" name="Text Placeholder 100"/>
          <p:cNvSpPr>
            <a:spLocks noGrp="1"/>
          </p:cNvSpPr>
          <p:nvPr>
            <p:ph type="body" sz="quarter" idx="31"/>
          </p:nvPr>
        </p:nvSpPr>
        <p:spPr/>
        <p:txBody>
          <a:bodyPr/>
          <a:lstStyle/>
          <a:p>
            <a:endParaRPr lang="en-US"/>
          </a:p>
        </p:txBody>
      </p:sp>
      <p:sp>
        <p:nvSpPr>
          <p:cNvPr id="102" name="Text Placeholder 101"/>
          <p:cNvSpPr>
            <a:spLocks noGrp="1"/>
          </p:cNvSpPr>
          <p:nvPr>
            <p:ph type="body" sz="quarter" idx="32"/>
          </p:nvPr>
        </p:nvSpPr>
        <p:spPr/>
        <p:txBody>
          <a:bodyPr/>
          <a:lstStyle/>
          <a:p>
            <a:endParaRPr lang="en-US"/>
          </a:p>
        </p:txBody>
      </p:sp>
      <p:sp>
        <p:nvSpPr>
          <p:cNvPr id="103" name="Text Placeholder 102"/>
          <p:cNvSpPr>
            <a:spLocks noGrp="1"/>
          </p:cNvSpPr>
          <p:nvPr>
            <p:ph type="body" sz="quarter" idx="33"/>
          </p:nvPr>
        </p:nvSpPr>
        <p:spPr/>
        <p:txBody>
          <a:bodyPr/>
          <a:lstStyle/>
          <a:p>
            <a:endParaRPr lang="en-US"/>
          </a:p>
        </p:txBody>
      </p:sp>
      <p:sp>
        <p:nvSpPr>
          <p:cNvPr id="104" name="Text Placeholder 103"/>
          <p:cNvSpPr>
            <a:spLocks noGrp="1"/>
          </p:cNvSpPr>
          <p:nvPr>
            <p:ph type="body" sz="quarter" idx="34"/>
          </p:nvPr>
        </p:nvSpPr>
        <p:spPr/>
        <p:txBody>
          <a:bodyPr/>
          <a:lstStyle/>
          <a:p>
            <a:endParaRPr lang="en-US"/>
          </a:p>
        </p:txBody>
      </p:sp>
      <p:sp>
        <p:nvSpPr>
          <p:cNvPr id="105" name="Text Placeholder 104"/>
          <p:cNvSpPr>
            <a:spLocks noGrp="1"/>
          </p:cNvSpPr>
          <p:nvPr>
            <p:ph type="body" sz="quarter" idx="35"/>
          </p:nvPr>
        </p:nvSpPr>
        <p:spPr/>
        <p:txBody>
          <a:bodyPr/>
          <a:lstStyle/>
          <a:p>
            <a:endParaRPr lang="en-US"/>
          </a:p>
        </p:txBody>
      </p:sp>
      <p:sp>
        <p:nvSpPr>
          <p:cNvPr id="106" name="Text Placeholder 105"/>
          <p:cNvSpPr>
            <a:spLocks noGrp="1"/>
          </p:cNvSpPr>
          <p:nvPr>
            <p:ph type="body" sz="quarter" idx="36"/>
          </p:nvPr>
        </p:nvSpPr>
        <p:spPr/>
        <p:txBody>
          <a:bodyPr/>
          <a:lstStyle/>
          <a:p>
            <a:endParaRPr lang="en-US"/>
          </a:p>
        </p:txBody>
      </p:sp>
      <p:sp>
        <p:nvSpPr>
          <p:cNvPr id="107" name="Text Placeholder 106"/>
          <p:cNvSpPr>
            <a:spLocks noGrp="1"/>
          </p:cNvSpPr>
          <p:nvPr>
            <p:ph type="body" sz="quarter" idx="37"/>
          </p:nvPr>
        </p:nvSpPr>
        <p:spPr/>
        <p:txBody>
          <a:bodyPr/>
          <a:lstStyle/>
          <a:p>
            <a:endParaRPr lang="en-US"/>
          </a:p>
        </p:txBody>
      </p:sp>
      <p:sp>
        <p:nvSpPr>
          <p:cNvPr id="108" name="Text Placeholder 107"/>
          <p:cNvSpPr>
            <a:spLocks noGrp="1"/>
          </p:cNvSpPr>
          <p:nvPr>
            <p:ph type="body" sz="quarter" idx="38"/>
          </p:nvPr>
        </p:nvSpPr>
        <p:spPr/>
        <p:txBody>
          <a:bodyPr/>
          <a:lstStyle/>
          <a:p>
            <a:endParaRPr lang="en-US"/>
          </a:p>
        </p:txBody>
      </p:sp>
      <p:sp>
        <p:nvSpPr>
          <p:cNvPr id="109" name="Text Placeholder 108"/>
          <p:cNvSpPr>
            <a:spLocks noGrp="1"/>
          </p:cNvSpPr>
          <p:nvPr>
            <p:ph type="body" sz="quarter" idx="39"/>
          </p:nvPr>
        </p:nvSpPr>
        <p:spPr/>
        <p:txBody>
          <a:bodyPr/>
          <a:lstStyle/>
          <a:p>
            <a:endParaRPr lang="en-US"/>
          </a:p>
        </p:txBody>
      </p:sp>
      <p:sp>
        <p:nvSpPr>
          <p:cNvPr id="110" name="Text Placeholder 109"/>
          <p:cNvSpPr>
            <a:spLocks noGrp="1"/>
          </p:cNvSpPr>
          <p:nvPr>
            <p:ph type="body" sz="quarter" idx="40"/>
          </p:nvPr>
        </p:nvSpPr>
        <p:spPr/>
        <p:txBody>
          <a:bodyPr/>
          <a:lstStyle/>
          <a:p>
            <a:endParaRPr lang="en-US"/>
          </a:p>
        </p:txBody>
      </p:sp>
      <p:sp>
        <p:nvSpPr>
          <p:cNvPr id="111" name="Text Placeholder 110"/>
          <p:cNvSpPr>
            <a:spLocks noGrp="1"/>
          </p:cNvSpPr>
          <p:nvPr>
            <p:ph type="body" sz="quarter" idx="41"/>
          </p:nvPr>
        </p:nvSpPr>
        <p:spPr/>
        <p:txBody>
          <a:bodyPr/>
          <a:lstStyle/>
          <a:p>
            <a:endParaRPr lang="en-US"/>
          </a:p>
        </p:txBody>
      </p:sp>
      <p:sp>
        <p:nvSpPr>
          <p:cNvPr id="112" name="Text Placeholder 111"/>
          <p:cNvSpPr>
            <a:spLocks noGrp="1"/>
          </p:cNvSpPr>
          <p:nvPr>
            <p:ph type="body" sz="quarter" idx="42"/>
          </p:nvPr>
        </p:nvSpPr>
        <p:spPr/>
        <p:txBody>
          <a:bodyPr/>
          <a:lstStyle/>
          <a:p>
            <a:endParaRPr lang="en-US"/>
          </a:p>
        </p:txBody>
      </p:sp>
      <p:sp>
        <p:nvSpPr>
          <p:cNvPr id="113" name="Text Placeholder 112"/>
          <p:cNvSpPr>
            <a:spLocks noGrp="1"/>
          </p:cNvSpPr>
          <p:nvPr>
            <p:ph type="body" sz="quarter" idx="43"/>
          </p:nvPr>
        </p:nvSpPr>
        <p:spPr/>
        <p:txBody>
          <a:bodyPr/>
          <a:lstStyle/>
          <a:p>
            <a:endParaRPr lang="en-US"/>
          </a:p>
        </p:txBody>
      </p:sp>
      <p:sp>
        <p:nvSpPr>
          <p:cNvPr id="114" name="Text Placeholder 113"/>
          <p:cNvSpPr>
            <a:spLocks noGrp="1"/>
          </p:cNvSpPr>
          <p:nvPr>
            <p:ph type="body" sz="quarter" idx="44"/>
          </p:nvPr>
        </p:nvSpPr>
        <p:spPr/>
        <p:txBody>
          <a:bodyPr/>
          <a:lstStyle/>
          <a:p>
            <a:endParaRPr lang="en-US"/>
          </a:p>
        </p:txBody>
      </p:sp>
      <p:sp>
        <p:nvSpPr>
          <p:cNvPr id="115" name="Text Placeholder 114"/>
          <p:cNvSpPr>
            <a:spLocks noGrp="1"/>
          </p:cNvSpPr>
          <p:nvPr>
            <p:ph type="body" sz="quarter" idx="45"/>
          </p:nvPr>
        </p:nvSpPr>
        <p:spPr/>
        <p:txBody>
          <a:bodyPr/>
          <a:lstStyle/>
          <a:p>
            <a:r>
              <a:rPr lang="en-US" sz="600" b="1" dirty="0">
                <a:solidFill>
                  <a:schemeClr val="bg2"/>
                </a:solidFill>
              </a:rPr>
              <a:t>MEMORIAL DAY</a:t>
            </a:r>
          </a:p>
        </p:txBody>
      </p:sp>
      <p:sp>
        <p:nvSpPr>
          <p:cNvPr id="116" name="Text Placeholder 115"/>
          <p:cNvSpPr>
            <a:spLocks noGrp="1"/>
          </p:cNvSpPr>
          <p:nvPr>
            <p:ph type="body" sz="quarter" idx="46"/>
          </p:nvPr>
        </p:nvSpPr>
        <p:spPr/>
        <p:txBody>
          <a:bodyPr/>
          <a:lstStyle/>
          <a:p>
            <a:endParaRPr lang="en-US"/>
          </a:p>
        </p:txBody>
      </p:sp>
      <p:sp>
        <p:nvSpPr>
          <p:cNvPr id="117" name="Text Placeholder 116"/>
          <p:cNvSpPr>
            <a:spLocks noGrp="1"/>
          </p:cNvSpPr>
          <p:nvPr>
            <p:ph type="body" sz="quarter" idx="47"/>
          </p:nvPr>
        </p:nvSpPr>
        <p:spPr/>
        <p:txBody>
          <a:bodyPr/>
          <a:lstStyle/>
          <a:p>
            <a:endParaRPr lang="en-US"/>
          </a:p>
        </p:txBody>
      </p:sp>
      <p:sp>
        <p:nvSpPr>
          <p:cNvPr id="118" name="Text Placeholder 117"/>
          <p:cNvSpPr>
            <a:spLocks noGrp="1"/>
          </p:cNvSpPr>
          <p:nvPr>
            <p:ph type="body" sz="quarter" idx="48"/>
          </p:nvPr>
        </p:nvSpPr>
        <p:spPr/>
        <p:txBody>
          <a:bodyPr/>
          <a:lstStyle/>
          <a:p>
            <a:endParaRPr lang="en-US"/>
          </a:p>
        </p:txBody>
      </p:sp>
      <p:sp>
        <p:nvSpPr>
          <p:cNvPr id="119" name="Text Placeholder 118"/>
          <p:cNvSpPr>
            <a:spLocks noGrp="1"/>
          </p:cNvSpPr>
          <p:nvPr>
            <p:ph type="body" sz="quarter" idx="49"/>
          </p:nvPr>
        </p:nvSpPr>
        <p:spPr/>
        <p:txBody>
          <a:bodyPr/>
          <a:lstStyle/>
          <a:p>
            <a:endParaRPr lang="en-US"/>
          </a:p>
        </p:txBody>
      </p:sp>
      <p:sp>
        <p:nvSpPr>
          <p:cNvPr id="120" name="Text Placeholder 119"/>
          <p:cNvSpPr>
            <a:spLocks noGrp="1"/>
          </p:cNvSpPr>
          <p:nvPr>
            <p:ph type="body" sz="quarter" idx="50"/>
          </p:nvPr>
        </p:nvSpPr>
        <p:spPr/>
        <p:txBody>
          <a:bodyPr/>
          <a:lstStyle/>
          <a:p>
            <a:endParaRPr lang="en-US"/>
          </a:p>
        </p:txBody>
      </p:sp>
      <p:sp>
        <p:nvSpPr>
          <p:cNvPr id="128" name="Pentagon 127"/>
          <p:cNvSpPr/>
          <p:nvPr/>
        </p:nvSpPr>
        <p:spPr>
          <a:xfrm>
            <a:off x="0" y="4375768"/>
            <a:ext cx="3141282" cy="2083650"/>
          </a:xfrm>
          <a:prstGeom prst="homePlate">
            <a:avLst>
              <a:gd name="adj" fmla="val 0"/>
            </a:avLst>
          </a:prstGeom>
          <a:gradFill flip="none" rotWithShape="1">
            <a:gsLst>
              <a:gs pos="0">
                <a:schemeClr val="bg1">
                  <a:alpha val="88000"/>
                </a:schemeClr>
              </a:gs>
              <a:gs pos="99000">
                <a:schemeClr val="bg1">
                  <a:alpha val="2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350874" y="4809734"/>
            <a:ext cx="2275368" cy="1215717"/>
          </a:xfrm>
          <a:prstGeom prst="rect">
            <a:avLst/>
          </a:prstGeom>
          <a:noFill/>
        </p:spPr>
        <p:txBody>
          <a:bodyPr wrap="square" rtlCol="0">
            <a:spAutoFit/>
          </a:bodyPr>
          <a:lstStyle/>
          <a:p>
            <a:pPr lvl="0">
              <a:spcAft>
                <a:spcPts val="600"/>
              </a:spcAft>
            </a:pPr>
            <a:r>
              <a:rPr lang="en-US" sz="1100" b="1" dirty="0">
                <a:solidFill>
                  <a:schemeClr val="tx1">
                    <a:lumMod val="65000"/>
                    <a:lumOff val="35000"/>
                  </a:schemeClr>
                </a:solidFill>
                <a:cs typeface="Arial"/>
              </a:rPr>
              <a:t>LOOKING AHEAD:</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Start of Summer</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Father’s Day</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LGBT Pride Month</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E3 Tradeshow</a:t>
            </a:r>
          </a:p>
        </p:txBody>
      </p:sp>
      <p:sp>
        <p:nvSpPr>
          <p:cNvPr id="130" name="TextBox 129"/>
          <p:cNvSpPr txBox="1"/>
          <p:nvPr/>
        </p:nvSpPr>
        <p:spPr>
          <a:xfrm>
            <a:off x="350873" y="1464970"/>
            <a:ext cx="2356885" cy="2471446"/>
          </a:xfrm>
          <a:prstGeom prst="rect">
            <a:avLst/>
          </a:prstGeom>
          <a:noFill/>
        </p:spPr>
        <p:txBody>
          <a:bodyPr wrap="square" rtlCol="0">
            <a:spAutoFit/>
          </a:bodyPr>
          <a:lstStyle/>
          <a:p>
            <a:pPr lvl="0">
              <a:spcAft>
                <a:spcPts val="600"/>
              </a:spcAft>
              <a:buClr>
                <a:schemeClr val="accent1"/>
              </a:buClr>
            </a:pPr>
            <a:r>
              <a:rPr lang="en-US" sz="1400" b="1" dirty="0">
                <a:solidFill>
                  <a:schemeClr val="accent1"/>
                </a:solidFill>
                <a:cs typeface="Arial"/>
              </a:rPr>
              <a:t>THIS MONTH:</a:t>
            </a:r>
          </a:p>
          <a:p>
            <a:pPr marL="102870" lvl="0" indent="-102870">
              <a:lnSpc>
                <a:spcPct val="120000"/>
              </a:lnSpc>
              <a:spcAft>
                <a:spcPts val="600"/>
              </a:spcAft>
              <a:buClr>
                <a:schemeClr val="accent1"/>
              </a:buClr>
              <a:buSzPct val="80000"/>
              <a:buFont typeface="Arial" panose="020B0604020202020204" pitchFamily="34" charset="0"/>
              <a:buChar char="•"/>
            </a:pPr>
            <a:r>
              <a:rPr lang="en-US" sz="1100" b="1" dirty="0">
                <a:solidFill>
                  <a:schemeClr val="bg1"/>
                </a:solidFill>
                <a:cs typeface="Arial"/>
              </a:rPr>
              <a:t>Graduation Season</a:t>
            </a:r>
          </a:p>
          <a:p>
            <a:pPr marL="102870" lvl="0" indent="-102870">
              <a:lnSpc>
                <a:spcPct val="120000"/>
              </a:lnSpc>
              <a:spcAft>
                <a:spcPts val="600"/>
              </a:spcAft>
              <a:buClr>
                <a:schemeClr val="accent1"/>
              </a:buClr>
              <a:buSzPct val="80000"/>
              <a:buFont typeface="Arial" panose="020B0604020202020204" pitchFamily="34" charset="0"/>
              <a:buChar char="•"/>
            </a:pPr>
            <a:r>
              <a:rPr lang="en-US" sz="1100" b="1" dirty="0">
                <a:solidFill>
                  <a:schemeClr val="bg1"/>
                </a:solidFill>
                <a:cs typeface="Arial"/>
              </a:rPr>
              <a:t>Asian Pacific American Heritage Month</a:t>
            </a:r>
          </a:p>
          <a:p>
            <a:pPr marL="102870" lvl="0" indent="-102870">
              <a:lnSpc>
                <a:spcPct val="120000"/>
              </a:lnSpc>
              <a:spcAft>
                <a:spcPts val="600"/>
              </a:spcAft>
              <a:buClr>
                <a:schemeClr val="accent1"/>
              </a:buClr>
              <a:buSzPct val="80000"/>
              <a:buFont typeface="Arial" panose="020B0604020202020204" pitchFamily="34" charset="0"/>
              <a:buChar char="•"/>
            </a:pPr>
            <a:r>
              <a:rPr lang="en-US" sz="1100" b="1" dirty="0">
                <a:solidFill>
                  <a:schemeClr val="bg1"/>
                </a:solidFill>
                <a:cs typeface="Arial"/>
              </a:rPr>
              <a:t>Prom Season</a:t>
            </a:r>
          </a:p>
          <a:p>
            <a:pPr marL="102870" lvl="0" indent="-102870">
              <a:lnSpc>
                <a:spcPct val="120000"/>
              </a:lnSpc>
              <a:spcAft>
                <a:spcPts val="600"/>
              </a:spcAft>
              <a:buClr>
                <a:schemeClr val="accent1"/>
              </a:buClr>
              <a:buSzPct val="80000"/>
              <a:buFont typeface="Arial" panose="020B0604020202020204" pitchFamily="34" charset="0"/>
              <a:buChar char="•"/>
            </a:pPr>
            <a:r>
              <a:rPr lang="en-US" sz="1100" b="1" dirty="0">
                <a:solidFill>
                  <a:schemeClr val="bg1"/>
                </a:solidFill>
                <a:cs typeface="Arial"/>
              </a:rPr>
              <a:t>Spring/Summer Bridal Season</a:t>
            </a:r>
          </a:p>
          <a:p>
            <a:pPr marL="102870" lvl="0" indent="-102870">
              <a:lnSpc>
                <a:spcPct val="120000"/>
              </a:lnSpc>
              <a:spcAft>
                <a:spcPts val="600"/>
              </a:spcAft>
              <a:buClr>
                <a:schemeClr val="accent1"/>
              </a:buClr>
              <a:buSzPct val="80000"/>
              <a:buFont typeface="Arial" panose="020B0604020202020204" pitchFamily="34" charset="0"/>
              <a:buChar char="•"/>
            </a:pPr>
            <a:r>
              <a:rPr lang="en-US" sz="1100" b="1" dirty="0">
                <a:solidFill>
                  <a:schemeClr val="bg1"/>
                </a:solidFill>
                <a:cs typeface="Arial"/>
              </a:rPr>
              <a:t>Cinco de Mayo (5)</a:t>
            </a:r>
          </a:p>
          <a:p>
            <a:pPr marL="102870" lvl="0" indent="-102870">
              <a:lnSpc>
                <a:spcPct val="120000"/>
              </a:lnSpc>
              <a:spcAft>
                <a:spcPts val="600"/>
              </a:spcAft>
              <a:buClr>
                <a:schemeClr val="accent1"/>
              </a:buClr>
              <a:buSzPct val="80000"/>
              <a:buFont typeface="Arial" panose="020B0604020202020204" pitchFamily="34" charset="0"/>
              <a:buChar char="•"/>
            </a:pPr>
            <a:r>
              <a:rPr lang="en-US" sz="1100" b="1" dirty="0">
                <a:solidFill>
                  <a:schemeClr val="bg1"/>
                </a:solidFill>
                <a:cs typeface="Arial"/>
              </a:rPr>
              <a:t>Mother’s Day (12)</a:t>
            </a:r>
          </a:p>
          <a:p>
            <a:pPr marL="102870" lvl="0" indent="-102870">
              <a:lnSpc>
                <a:spcPct val="120000"/>
              </a:lnSpc>
              <a:spcAft>
                <a:spcPts val="600"/>
              </a:spcAft>
              <a:buClr>
                <a:schemeClr val="accent1"/>
              </a:buClr>
              <a:buSzPct val="80000"/>
              <a:buFont typeface="Arial" panose="020B0604020202020204" pitchFamily="34" charset="0"/>
              <a:buChar char="•"/>
            </a:pPr>
            <a:r>
              <a:rPr lang="en-US" sz="1100" b="1" dirty="0">
                <a:solidFill>
                  <a:schemeClr val="bg1"/>
                </a:solidFill>
                <a:cs typeface="Arial"/>
              </a:rPr>
              <a:t>Memorial Day (27)</a:t>
            </a:r>
          </a:p>
        </p:txBody>
      </p:sp>
      <p:pic>
        <p:nvPicPr>
          <p:cNvPr id="133" name="Picture 1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4430" y="4995748"/>
            <a:ext cx="455350" cy="341322"/>
          </a:xfrm>
          <a:prstGeom prst="rect">
            <a:avLst/>
          </a:prstGeom>
        </p:spPr>
      </p:pic>
      <p:pic>
        <p:nvPicPr>
          <p:cNvPr id="134" name="Picture 1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4432" y="3035188"/>
            <a:ext cx="388496" cy="583138"/>
          </a:xfrm>
          <a:prstGeom prst="rect">
            <a:avLst/>
          </a:prstGeom>
        </p:spPr>
      </p:pic>
      <p:sp>
        <p:nvSpPr>
          <p:cNvPr id="45" name="Rectangle 44"/>
          <p:cNvSpPr/>
          <p:nvPr/>
        </p:nvSpPr>
        <p:spPr>
          <a:xfrm>
            <a:off x="3130130" y="5599198"/>
            <a:ext cx="5641433" cy="96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p:txBody>
      </p:sp>
      <p:grpSp>
        <p:nvGrpSpPr>
          <p:cNvPr id="47" name="Group 46"/>
          <p:cNvGrpSpPr/>
          <p:nvPr/>
        </p:nvGrpSpPr>
        <p:grpSpPr>
          <a:xfrm>
            <a:off x="3008204" y="5724130"/>
            <a:ext cx="5759374" cy="670848"/>
            <a:chOff x="3008204" y="5724130"/>
            <a:chExt cx="5759374" cy="670848"/>
          </a:xfrm>
        </p:grpSpPr>
        <p:sp>
          <p:nvSpPr>
            <p:cNvPr id="48" name="Freeform 47"/>
            <p:cNvSpPr/>
            <p:nvPr/>
          </p:nvSpPr>
          <p:spPr>
            <a:xfrm rot="3600000">
              <a:off x="3068260" y="6205268"/>
              <a:ext cx="152164" cy="227256"/>
            </a:xfrm>
            <a:custGeom>
              <a:avLst/>
              <a:gdLst>
                <a:gd name="connsiteX0" fmla="*/ 0 w 152164"/>
                <a:gd name="connsiteY0" fmla="*/ 227256 h 227256"/>
                <a:gd name="connsiteX1" fmla="*/ 58152 w 152164"/>
                <a:gd name="connsiteY1" fmla="*/ 126535 h 227256"/>
                <a:gd name="connsiteX2" fmla="*/ 152164 w 152164"/>
                <a:gd name="connsiteY2" fmla="*/ 180813 h 227256"/>
                <a:gd name="connsiteX3" fmla="*/ 83189 w 152164"/>
                <a:gd name="connsiteY3" fmla="*/ 0 h 227256"/>
                <a:gd name="connsiteX4" fmla="*/ 88599 w 152164"/>
                <a:gd name="connsiteY4" fmla="*/ 8105 h 227256"/>
                <a:gd name="connsiteX5" fmla="*/ 65903 w 152164"/>
                <a:gd name="connsiteY5" fmla="*/ 47415 h 227256"/>
                <a:gd name="connsiteX6" fmla="*/ 64490 w 152164"/>
                <a:gd name="connsiteY6" fmla="*/ 46599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64" h="227256">
                  <a:moveTo>
                    <a:pt x="0" y="227256"/>
                  </a:moveTo>
                  <a:lnTo>
                    <a:pt x="58152" y="126535"/>
                  </a:lnTo>
                  <a:lnTo>
                    <a:pt x="152164" y="180813"/>
                  </a:lnTo>
                  <a:close/>
                  <a:moveTo>
                    <a:pt x="83189" y="0"/>
                  </a:moveTo>
                  <a:lnTo>
                    <a:pt x="88599" y="8105"/>
                  </a:lnTo>
                  <a:lnTo>
                    <a:pt x="65903" y="47415"/>
                  </a:lnTo>
                  <a:lnTo>
                    <a:pt x="64490" y="465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Rectangle 48"/>
            <p:cNvSpPr/>
            <p:nvPr/>
          </p:nvSpPr>
          <p:spPr>
            <a:xfrm>
              <a:off x="3008204" y="5724130"/>
              <a:ext cx="5759374" cy="588867"/>
            </a:xfrm>
            <a:prstGeom prst="rect">
              <a:avLst/>
            </a:prstGeom>
            <a:solidFill>
              <a:schemeClr val="accent2">
                <a:lumMod val="90000"/>
                <a:lumOff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cap="all" spc="150" dirty="0">
                  <a:solidFill>
                    <a:schemeClr val="bg1"/>
                  </a:solidFill>
                </a:rPr>
                <a:t>    MAY IS ASIAN PACIFIC AMERICAN HERITAGE MONTH</a:t>
              </a:r>
              <a:endParaRPr lang="en-US" sz="1200" cap="all" spc="150" dirty="0">
                <a:solidFill>
                  <a:schemeClr val="bg1"/>
                </a:solidFill>
              </a:endParaRPr>
            </a:p>
          </p:txBody>
        </p:sp>
      </p:grpSp>
      <p:pic>
        <p:nvPicPr>
          <p:cNvPr id="3" name="Picture 2">
            <a:extLst>
              <a:ext uri="{FF2B5EF4-FFF2-40B4-BE49-F238E27FC236}">
                <a16:creationId xmlns:a16="http://schemas.microsoft.com/office/drawing/2014/main" id="{707818BB-A91A-DB45-8B45-DFF066876E40}"/>
              </a:ext>
            </a:extLst>
          </p:cNvPr>
          <p:cNvPicPr>
            <a:picLocks noChangeAspect="1"/>
          </p:cNvPicPr>
          <p:nvPr/>
        </p:nvPicPr>
        <p:blipFill>
          <a:blip r:embed="rId4"/>
          <a:stretch>
            <a:fillRect/>
          </a:stretch>
        </p:blipFill>
        <p:spPr>
          <a:xfrm>
            <a:off x="3406801" y="2192504"/>
            <a:ext cx="566163" cy="545943"/>
          </a:xfrm>
          <a:prstGeom prst="rect">
            <a:avLst/>
          </a:prstGeom>
        </p:spPr>
      </p:pic>
    </p:spTree>
    <p:extLst>
      <p:ext uri="{BB962C8B-B14F-4D97-AF65-F5344CB8AC3E}">
        <p14:creationId xmlns:p14="http://schemas.microsoft.com/office/powerpoint/2010/main" val="1915504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a:p>
        </p:txBody>
      </p:sp>
      <p:sp>
        <p:nvSpPr>
          <p:cNvPr id="3" name="Text Placeholder 2"/>
          <p:cNvSpPr>
            <a:spLocks noGrp="1"/>
          </p:cNvSpPr>
          <p:nvPr>
            <p:ph type="body" sz="quarter" idx="17"/>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endParaRPr lang="en-US"/>
          </a:p>
        </p:txBody>
      </p:sp>
      <p:sp>
        <p:nvSpPr>
          <p:cNvPr id="9" name="Text Placeholder 8"/>
          <p:cNvSpPr>
            <a:spLocks noGrp="1"/>
          </p:cNvSpPr>
          <p:nvPr>
            <p:ph type="body" sz="quarter" idx="23"/>
          </p:nvPr>
        </p:nvSpPr>
        <p:spPr/>
        <p:txBody>
          <a:bodyPr/>
          <a:lstStyle/>
          <a:p>
            <a:endParaRPr lang="en-US"/>
          </a:p>
        </p:txBody>
      </p:sp>
      <p:sp>
        <p:nvSpPr>
          <p:cNvPr id="10" name="Text Placeholder 9"/>
          <p:cNvSpPr>
            <a:spLocks noGrp="1"/>
          </p:cNvSpPr>
          <p:nvPr>
            <p:ph type="body" sz="quarter" idx="24"/>
          </p:nvPr>
        </p:nvSpPr>
        <p:spPr/>
        <p:txBody>
          <a:bodyPr/>
          <a:lstStyle/>
          <a:p>
            <a:endParaRPr lang="en-US"/>
          </a:p>
        </p:txBody>
      </p:sp>
      <p:sp>
        <p:nvSpPr>
          <p:cNvPr id="11" name="Text Placeholder 10"/>
          <p:cNvSpPr>
            <a:spLocks noGrp="1"/>
          </p:cNvSpPr>
          <p:nvPr>
            <p:ph type="body" sz="quarter" idx="25"/>
          </p:nvPr>
        </p:nvSpPr>
        <p:spPr/>
        <p:txBody>
          <a:bodyPr/>
          <a:lstStyle/>
          <a:p>
            <a:endParaRPr lang="en-US"/>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a:p>
        </p:txBody>
      </p:sp>
      <p:sp>
        <p:nvSpPr>
          <p:cNvPr id="14" name="Text Placeholder 13"/>
          <p:cNvSpPr>
            <a:spLocks noGrp="1"/>
          </p:cNvSpPr>
          <p:nvPr>
            <p:ph type="body" sz="quarter" idx="28"/>
          </p:nvPr>
        </p:nvSpPr>
        <p:spPr/>
        <p:txBody>
          <a:bodyPr/>
          <a:lstStyle/>
          <a:p>
            <a:endParaRPr lang="en-US"/>
          </a:p>
        </p:txBody>
      </p:sp>
      <p:sp>
        <p:nvSpPr>
          <p:cNvPr id="15" name="Text Placeholder 14"/>
          <p:cNvSpPr>
            <a:spLocks noGrp="1"/>
          </p:cNvSpPr>
          <p:nvPr>
            <p:ph type="body" sz="quarter" idx="29"/>
          </p:nvPr>
        </p:nvSpPr>
        <p:spPr/>
        <p:txBody>
          <a:bodyPr/>
          <a:lstStyle/>
          <a:p>
            <a:endParaRPr lang="en-US"/>
          </a:p>
        </p:txBody>
      </p:sp>
      <p:sp>
        <p:nvSpPr>
          <p:cNvPr id="16" name="Text Placeholder 15"/>
          <p:cNvSpPr>
            <a:spLocks noGrp="1"/>
          </p:cNvSpPr>
          <p:nvPr>
            <p:ph type="body" sz="quarter" idx="30"/>
          </p:nvPr>
        </p:nvSpPr>
        <p:spPr/>
        <p:txBody>
          <a:bodyPr/>
          <a:lstStyle/>
          <a:p>
            <a:endParaRPr lang="en-US"/>
          </a:p>
        </p:txBody>
      </p:sp>
      <p:sp>
        <p:nvSpPr>
          <p:cNvPr id="17" name="Text Placeholder 16"/>
          <p:cNvSpPr>
            <a:spLocks noGrp="1"/>
          </p:cNvSpPr>
          <p:nvPr>
            <p:ph type="body" sz="quarter" idx="31"/>
          </p:nvPr>
        </p:nvSpPr>
        <p:spPr/>
        <p:txBody>
          <a:bodyPr/>
          <a:lstStyle/>
          <a:p>
            <a:endParaRPr lang="en-US"/>
          </a:p>
        </p:txBody>
      </p:sp>
      <p:sp>
        <p:nvSpPr>
          <p:cNvPr id="18" name="Text Placeholder 17"/>
          <p:cNvSpPr>
            <a:spLocks noGrp="1"/>
          </p:cNvSpPr>
          <p:nvPr>
            <p:ph type="body" sz="quarter" idx="32"/>
          </p:nvPr>
        </p:nvSpPr>
        <p:spPr/>
        <p:txBody>
          <a:bodyPr/>
          <a:lstStyle/>
          <a:p>
            <a:endParaRPr lang="en-US"/>
          </a:p>
        </p:txBody>
      </p:sp>
      <p:sp>
        <p:nvSpPr>
          <p:cNvPr id="19" name="Text Placeholder 18"/>
          <p:cNvSpPr>
            <a:spLocks noGrp="1"/>
          </p:cNvSpPr>
          <p:nvPr>
            <p:ph type="body" sz="quarter" idx="33"/>
          </p:nvPr>
        </p:nvSpPr>
        <p:spPr/>
        <p:txBody>
          <a:bodyPr/>
          <a:lstStyle/>
          <a:p>
            <a:endParaRPr lang="en-US"/>
          </a:p>
        </p:txBody>
      </p:sp>
      <p:sp>
        <p:nvSpPr>
          <p:cNvPr id="20" name="Text Placeholder 19"/>
          <p:cNvSpPr>
            <a:spLocks noGrp="1"/>
          </p:cNvSpPr>
          <p:nvPr>
            <p:ph type="body" sz="quarter" idx="34"/>
          </p:nvPr>
        </p:nvSpPr>
        <p:spPr/>
        <p:txBody>
          <a:bodyPr/>
          <a:lstStyle/>
          <a:p>
            <a:endParaRPr lang="en-US"/>
          </a:p>
        </p:txBody>
      </p:sp>
      <p:sp>
        <p:nvSpPr>
          <p:cNvPr id="21" name="Text Placeholder 20"/>
          <p:cNvSpPr>
            <a:spLocks noGrp="1"/>
          </p:cNvSpPr>
          <p:nvPr>
            <p:ph type="body" sz="quarter" idx="35"/>
          </p:nvPr>
        </p:nvSpPr>
        <p:spPr/>
        <p:txBody>
          <a:bodyPr/>
          <a:lstStyle/>
          <a:p>
            <a:endParaRPr lang="en-US"/>
          </a:p>
        </p:txBody>
      </p:sp>
      <p:sp>
        <p:nvSpPr>
          <p:cNvPr id="22" name="Text Placeholder 21"/>
          <p:cNvSpPr>
            <a:spLocks noGrp="1"/>
          </p:cNvSpPr>
          <p:nvPr>
            <p:ph type="body" sz="quarter" idx="36"/>
          </p:nvPr>
        </p:nvSpPr>
        <p:spPr/>
        <p:txBody>
          <a:bodyPr/>
          <a:lstStyle/>
          <a:p>
            <a:endParaRPr lang="en-US"/>
          </a:p>
        </p:txBody>
      </p:sp>
      <p:sp>
        <p:nvSpPr>
          <p:cNvPr id="23" name="Text Placeholder 22"/>
          <p:cNvSpPr>
            <a:spLocks noGrp="1"/>
          </p:cNvSpPr>
          <p:nvPr>
            <p:ph type="body" sz="quarter" idx="37"/>
          </p:nvPr>
        </p:nvSpPr>
        <p:spPr/>
        <p:txBody>
          <a:bodyPr/>
          <a:lstStyle/>
          <a:p>
            <a:r>
              <a:rPr lang="en-US" sz="600" b="1" dirty="0">
                <a:solidFill>
                  <a:schemeClr val="bg2"/>
                </a:solidFill>
              </a:rPr>
              <a:t>FATHER’S DAY</a:t>
            </a:r>
          </a:p>
        </p:txBody>
      </p:sp>
      <p:sp>
        <p:nvSpPr>
          <p:cNvPr id="24" name="Text Placeholder 23"/>
          <p:cNvSpPr>
            <a:spLocks noGrp="1"/>
          </p:cNvSpPr>
          <p:nvPr>
            <p:ph type="body" sz="quarter" idx="38"/>
          </p:nvPr>
        </p:nvSpPr>
        <p:spPr/>
        <p:txBody>
          <a:bodyPr/>
          <a:lstStyle/>
          <a:p>
            <a:endParaRPr lang="en-US"/>
          </a:p>
        </p:txBody>
      </p:sp>
      <p:sp>
        <p:nvSpPr>
          <p:cNvPr id="25" name="Text Placeholder 24"/>
          <p:cNvSpPr>
            <a:spLocks noGrp="1"/>
          </p:cNvSpPr>
          <p:nvPr>
            <p:ph type="body" sz="quarter" idx="39"/>
          </p:nvPr>
        </p:nvSpPr>
        <p:spPr/>
        <p:txBody>
          <a:bodyPr/>
          <a:lstStyle/>
          <a:p>
            <a:endParaRPr lang="en-US"/>
          </a:p>
        </p:txBody>
      </p:sp>
      <p:sp>
        <p:nvSpPr>
          <p:cNvPr id="26" name="Text Placeholder 25"/>
          <p:cNvSpPr>
            <a:spLocks noGrp="1"/>
          </p:cNvSpPr>
          <p:nvPr>
            <p:ph type="body" sz="quarter" idx="40"/>
          </p:nvPr>
        </p:nvSpPr>
        <p:spPr/>
        <p:txBody>
          <a:bodyPr/>
          <a:lstStyle/>
          <a:p>
            <a:endParaRPr lang="en-US"/>
          </a:p>
        </p:txBody>
      </p:sp>
      <p:sp>
        <p:nvSpPr>
          <p:cNvPr id="27" name="Text Placeholder 26"/>
          <p:cNvSpPr>
            <a:spLocks noGrp="1"/>
          </p:cNvSpPr>
          <p:nvPr>
            <p:ph type="body" sz="quarter" idx="41"/>
          </p:nvPr>
        </p:nvSpPr>
        <p:spPr/>
        <p:txBody>
          <a:bodyPr/>
          <a:lstStyle/>
          <a:p>
            <a:endParaRPr lang="en-US" dirty="0">
              <a:solidFill>
                <a:schemeClr val="tx1"/>
              </a:solidFill>
            </a:endParaRPr>
          </a:p>
        </p:txBody>
      </p:sp>
      <p:sp>
        <p:nvSpPr>
          <p:cNvPr id="28" name="Text Placeholder 27"/>
          <p:cNvSpPr>
            <a:spLocks noGrp="1"/>
          </p:cNvSpPr>
          <p:nvPr>
            <p:ph type="body" sz="quarter" idx="42"/>
          </p:nvPr>
        </p:nvSpPr>
        <p:spPr/>
        <p:txBody>
          <a:bodyPr/>
          <a:lstStyle/>
          <a:p>
            <a:r>
              <a:rPr lang="en-US" sz="600" b="1" dirty="0">
                <a:solidFill>
                  <a:schemeClr val="bg2"/>
                </a:solidFill>
              </a:rPr>
              <a:t>FIRST DAY OF SUMMER</a:t>
            </a:r>
          </a:p>
        </p:txBody>
      </p:sp>
      <p:sp>
        <p:nvSpPr>
          <p:cNvPr id="29" name="Text Placeholder 28"/>
          <p:cNvSpPr>
            <a:spLocks noGrp="1"/>
          </p:cNvSpPr>
          <p:nvPr>
            <p:ph type="body" sz="quarter" idx="43"/>
          </p:nvPr>
        </p:nvSpPr>
        <p:spPr/>
        <p:txBody>
          <a:bodyPr/>
          <a:lstStyle/>
          <a:p>
            <a:endParaRPr lang="en-US"/>
          </a:p>
        </p:txBody>
      </p:sp>
      <p:sp>
        <p:nvSpPr>
          <p:cNvPr id="30" name="Text Placeholder 29"/>
          <p:cNvSpPr>
            <a:spLocks noGrp="1"/>
          </p:cNvSpPr>
          <p:nvPr>
            <p:ph type="body" sz="quarter" idx="44"/>
          </p:nvPr>
        </p:nvSpPr>
        <p:spPr/>
        <p:txBody>
          <a:bodyPr/>
          <a:lstStyle/>
          <a:p>
            <a:endParaRPr lang="en-US" dirty="0"/>
          </a:p>
        </p:txBody>
      </p:sp>
      <p:sp>
        <p:nvSpPr>
          <p:cNvPr id="31" name="Text Placeholder 30"/>
          <p:cNvSpPr>
            <a:spLocks noGrp="1"/>
          </p:cNvSpPr>
          <p:nvPr>
            <p:ph type="body" sz="quarter" idx="45"/>
          </p:nvPr>
        </p:nvSpPr>
        <p:spPr/>
        <p:txBody>
          <a:bodyPr/>
          <a:lstStyle/>
          <a:p>
            <a:endParaRPr lang="en-US" dirty="0"/>
          </a:p>
        </p:txBody>
      </p:sp>
      <p:sp>
        <p:nvSpPr>
          <p:cNvPr id="32" name="Text Placeholder 31"/>
          <p:cNvSpPr>
            <a:spLocks noGrp="1"/>
          </p:cNvSpPr>
          <p:nvPr>
            <p:ph type="body" sz="quarter" idx="46"/>
          </p:nvPr>
        </p:nvSpPr>
        <p:spPr/>
        <p:txBody>
          <a:bodyPr/>
          <a:lstStyle/>
          <a:p>
            <a:endParaRPr lang="en-US"/>
          </a:p>
        </p:txBody>
      </p:sp>
      <p:sp>
        <p:nvSpPr>
          <p:cNvPr id="33" name="Text Placeholder 32"/>
          <p:cNvSpPr>
            <a:spLocks noGrp="1"/>
          </p:cNvSpPr>
          <p:nvPr>
            <p:ph type="body" sz="quarter" idx="47"/>
          </p:nvPr>
        </p:nvSpPr>
        <p:spPr/>
        <p:txBody>
          <a:bodyPr/>
          <a:lstStyle/>
          <a:p>
            <a:endParaRPr lang="en-US" dirty="0"/>
          </a:p>
        </p:txBody>
      </p:sp>
      <p:sp>
        <p:nvSpPr>
          <p:cNvPr id="34" name="Text Placeholder 33"/>
          <p:cNvSpPr>
            <a:spLocks noGrp="1"/>
          </p:cNvSpPr>
          <p:nvPr>
            <p:ph type="body" sz="quarter" idx="48"/>
          </p:nvPr>
        </p:nvSpPr>
        <p:spPr/>
        <p:txBody>
          <a:bodyPr/>
          <a:lstStyle/>
          <a:p>
            <a:endParaRPr lang="en-US"/>
          </a:p>
        </p:txBody>
      </p:sp>
      <p:sp>
        <p:nvSpPr>
          <p:cNvPr id="35" name="Text Placeholder 34"/>
          <p:cNvSpPr>
            <a:spLocks noGrp="1"/>
          </p:cNvSpPr>
          <p:nvPr>
            <p:ph type="body" sz="quarter" idx="49"/>
          </p:nvPr>
        </p:nvSpPr>
        <p:spPr/>
        <p:txBody>
          <a:bodyPr/>
          <a:lstStyle/>
          <a:p>
            <a:endParaRPr lang="en-US"/>
          </a:p>
        </p:txBody>
      </p:sp>
      <p:sp>
        <p:nvSpPr>
          <p:cNvPr id="36" name="Text Placeholder 35"/>
          <p:cNvSpPr>
            <a:spLocks noGrp="1"/>
          </p:cNvSpPr>
          <p:nvPr>
            <p:ph type="body" sz="quarter" idx="50"/>
          </p:nvPr>
        </p:nvSpPr>
        <p:spPr/>
        <p:txBody>
          <a:bodyPr/>
          <a:lstStyle/>
          <a:p>
            <a:endParaRPr lang="en-US"/>
          </a:p>
        </p:txBody>
      </p:sp>
      <p:sp>
        <p:nvSpPr>
          <p:cNvPr id="37" name="Text Placeholder 36"/>
          <p:cNvSpPr>
            <a:spLocks noGrp="1"/>
          </p:cNvSpPr>
          <p:nvPr>
            <p:ph type="body" sz="quarter" idx="51"/>
          </p:nvPr>
        </p:nvSpPr>
        <p:spPr/>
        <p:txBody>
          <a:bodyPr/>
          <a:lstStyle/>
          <a:p>
            <a:endParaRPr lang="en-US"/>
          </a:p>
        </p:txBody>
      </p:sp>
      <p:sp>
        <p:nvSpPr>
          <p:cNvPr id="38" name="Text Placeholder 37"/>
          <p:cNvSpPr>
            <a:spLocks noGrp="1"/>
          </p:cNvSpPr>
          <p:nvPr>
            <p:ph type="body" sz="quarter" idx="52"/>
          </p:nvPr>
        </p:nvSpPr>
        <p:spPr/>
        <p:txBody>
          <a:bodyPr/>
          <a:lstStyle/>
          <a:p>
            <a:endParaRPr lang="en-US"/>
          </a:p>
        </p:txBody>
      </p:sp>
      <p:sp>
        <p:nvSpPr>
          <p:cNvPr id="39" name="Text Placeholder 38"/>
          <p:cNvSpPr>
            <a:spLocks noGrp="1"/>
          </p:cNvSpPr>
          <p:nvPr>
            <p:ph type="body" sz="quarter" idx="53"/>
          </p:nvPr>
        </p:nvSpPr>
        <p:spPr/>
        <p:txBody>
          <a:bodyPr/>
          <a:lstStyle/>
          <a:p>
            <a:endParaRPr lang="en-US"/>
          </a:p>
        </p:txBody>
      </p:sp>
      <p:sp>
        <p:nvSpPr>
          <p:cNvPr id="40" name="Text Placeholder 39"/>
          <p:cNvSpPr>
            <a:spLocks noGrp="1"/>
          </p:cNvSpPr>
          <p:nvPr>
            <p:ph type="body" sz="quarter" idx="54"/>
          </p:nvPr>
        </p:nvSpPr>
        <p:spPr/>
        <p:txBody>
          <a:bodyPr/>
          <a:lstStyle/>
          <a:p>
            <a:endParaRPr lang="en-US"/>
          </a:p>
        </p:txBody>
      </p:sp>
      <p:sp>
        <p:nvSpPr>
          <p:cNvPr id="41" name="Text Placeholder 40"/>
          <p:cNvSpPr>
            <a:spLocks noGrp="1"/>
          </p:cNvSpPr>
          <p:nvPr>
            <p:ph type="body" sz="quarter" idx="55"/>
          </p:nvPr>
        </p:nvSpPr>
        <p:spPr/>
        <p:txBody>
          <a:bodyPr/>
          <a:lstStyle/>
          <a:p>
            <a:endParaRPr lang="en-US"/>
          </a:p>
        </p:txBody>
      </p:sp>
      <p:sp>
        <p:nvSpPr>
          <p:cNvPr id="42" name="Text Placeholder 41"/>
          <p:cNvSpPr>
            <a:spLocks noGrp="1"/>
          </p:cNvSpPr>
          <p:nvPr>
            <p:ph type="body" sz="quarter" idx="56"/>
          </p:nvPr>
        </p:nvSpPr>
        <p:spPr/>
        <p:txBody>
          <a:bodyPr/>
          <a:lstStyle/>
          <a:p>
            <a:endParaRPr lang="en-US"/>
          </a:p>
        </p:txBody>
      </p:sp>
      <p:sp>
        <p:nvSpPr>
          <p:cNvPr id="43" name="Text Placeholder 42"/>
          <p:cNvSpPr>
            <a:spLocks noGrp="1"/>
          </p:cNvSpPr>
          <p:nvPr>
            <p:ph type="body" sz="quarter" idx="57"/>
          </p:nvPr>
        </p:nvSpPr>
        <p:spPr/>
        <p:txBody>
          <a:bodyPr/>
          <a:lstStyle/>
          <a:p>
            <a:endParaRPr lang="en-US"/>
          </a:p>
        </p:txBody>
      </p:sp>
      <p:sp>
        <p:nvSpPr>
          <p:cNvPr id="44" name="Pentagon 43"/>
          <p:cNvSpPr/>
          <p:nvPr/>
        </p:nvSpPr>
        <p:spPr>
          <a:xfrm>
            <a:off x="-9367" y="4369981"/>
            <a:ext cx="3141282" cy="2083650"/>
          </a:xfrm>
          <a:prstGeom prst="homePlate">
            <a:avLst>
              <a:gd name="adj" fmla="val 0"/>
            </a:avLst>
          </a:prstGeom>
          <a:gradFill flip="none" rotWithShape="1">
            <a:gsLst>
              <a:gs pos="0">
                <a:schemeClr val="bg1">
                  <a:alpha val="88000"/>
                </a:schemeClr>
              </a:gs>
              <a:gs pos="99000">
                <a:schemeClr val="bg1">
                  <a:alpha val="2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50874" y="5048261"/>
            <a:ext cx="2275368" cy="738664"/>
          </a:xfrm>
          <a:prstGeom prst="rect">
            <a:avLst/>
          </a:prstGeom>
          <a:noFill/>
        </p:spPr>
        <p:txBody>
          <a:bodyPr wrap="square" rtlCol="0">
            <a:spAutoFit/>
          </a:bodyPr>
          <a:lstStyle/>
          <a:p>
            <a:pPr lvl="0">
              <a:spcAft>
                <a:spcPts val="600"/>
              </a:spcAft>
            </a:pPr>
            <a:r>
              <a:rPr lang="en-US" sz="1100" b="1" dirty="0">
                <a:solidFill>
                  <a:schemeClr val="tx1">
                    <a:lumMod val="65000"/>
                    <a:lumOff val="35000"/>
                  </a:schemeClr>
                </a:solidFill>
                <a:cs typeface="Arial"/>
              </a:rPr>
              <a:t>LOOKING AHEAD:</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U.S. Independence Day</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Earnings Season</a:t>
            </a:r>
          </a:p>
        </p:txBody>
      </p:sp>
      <p:sp>
        <p:nvSpPr>
          <p:cNvPr id="46" name="TextBox 45"/>
          <p:cNvSpPr txBox="1"/>
          <p:nvPr/>
        </p:nvSpPr>
        <p:spPr>
          <a:xfrm>
            <a:off x="350874" y="1479708"/>
            <a:ext cx="2810629" cy="1129348"/>
          </a:xfrm>
          <a:prstGeom prst="rect">
            <a:avLst/>
          </a:prstGeom>
          <a:noFill/>
        </p:spPr>
        <p:txBody>
          <a:bodyPr wrap="square" rtlCol="0">
            <a:spAutoFit/>
          </a:bodyPr>
          <a:lstStyle/>
          <a:p>
            <a:pPr lvl="0">
              <a:spcAft>
                <a:spcPts val="600"/>
              </a:spcAft>
              <a:buClr>
                <a:schemeClr val="accent1"/>
              </a:buClr>
            </a:pPr>
            <a:r>
              <a:rPr lang="en-US" sz="1400" b="1" dirty="0">
                <a:solidFill>
                  <a:schemeClr val="accent1"/>
                </a:solidFill>
                <a:cs typeface="Arial"/>
              </a:rPr>
              <a:t>THIS MONTH:</a:t>
            </a:r>
          </a:p>
          <a:p>
            <a:pPr marL="102870" lvl="0" indent="-102870">
              <a:lnSpc>
                <a:spcPct val="120000"/>
              </a:lnSpc>
              <a:spcAft>
                <a:spcPts val="600"/>
              </a:spcAft>
              <a:buClr>
                <a:schemeClr val="accent1"/>
              </a:buClr>
              <a:buSzPct val="80000"/>
              <a:buFont typeface="Arial" panose="020B0604020202020204" pitchFamily="34" charset="0"/>
              <a:buChar char="•"/>
            </a:pPr>
            <a:r>
              <a:rPr lang="en-US" sz="1100" b="1" dirty="0">
                <a:solidFill>
                  <a:schemeClr val="bg1"/>
                </a:solidFill>
                <a:cs typeface="Arial"/>
              </a:rPr>
              <a:t>LGBTQ Pride Month</a:t>
            </a:r>
          </a:p>
          <a:p>
            <a:pPr marL="102870" lvl="0" indent="-102870">
              <a:lnSpc>
                <a:spcPct val="120000"/>
              </a:lnSpc>
              <a:spcAft>
                <a:spcPts val="600"/>
              </a:spcAft>
              <a:buClr>
                <a:schemeClr val="accent1"/>
              </a:buClr>
              <a:buSzPct val="80000"/>
              <a:buFont typeface="Arial" panose="020B0604020202020204" pitchFamily="34" charset="0"/>
              <a:buChar char="•"/>
            </a:pPr>
            <a:r>
              <a:rPr lang="en-US" sz="1100" b="1" dirty="0">
                <a:solidFill>
                  <a:schemeClr val="bg1"/>
                </a:solidFill>
                <a:cs typeface="Arial"/>
              </a:rPr>
              <a:t>Father’s Day (16)</a:t>
            </a:r>
          </a:p>
          <a:p>
            <a:pPr marL="102870" lvl="0" indent="-102870">
              <a:lnSpc>
                <a:spcPct val="120000"/>
              </a:lnSpc>
              <a:spcAft>
                <a:spcPts val="600"/>
              </a:spcAft>
              <a:buClr>
                <a:schemeClr val="accent1"/>
              </a:buClr>
              <a:buSzPct val="80000"/>
              <a:buFont typeface="Arial" panose="020B0604020202020204" pitchFamily="34" charset="0"/>
              <a:buChar char="•"/>
            </a:pPr>
            <a:r>
              <a:rPr lang="en-US" sz="1100" b="1" dirty="0">
                <a:solidFill>
                  <a:schemeClr val="bg1"/>
                </a:solidFill>
                <a:cs typeface="Arial"/>
              </a:rPr>
              <a:t>First Day of Summer (21)</a:t>
            </a:r>
          </a:p>
        </p:txBody>
      </p: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0465" y="3960344"/>
            <a:ext cx="463243" cy="463243"/>
          </a:xfrm>
          <a:prstGeom prst="rect">
            <a:avLst/>
          </a:prstGeom>
        </p:spPr>
      </p:pic>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1404" y="3960344"/>
            <a:ext cx="207172" cy="545955"/>
          </a:xfrm>
          <a:prstGeom prst="rect">
            <a:avLst/>
          </a:prstGeom>
        </p:spPr>
      </p:pic>
      <p:sp>
        <p:nvSpPr>
          <p:cNvPr id="53" name="Rectangle 52"/>
          <p:cNvSpPr/>
          <p:nvPr/>
        </p:nvSpPr>
        <p:spPr>
          <a:xfrm>
            <a:off x="3130130" y="5599198"/>
            <a:ext cx="5641433" cy="96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p:txBody>
      </p:sp>
      <p:grpSp>
        <p:nvGrpSpPr>
          <p:cNvPr id="55" name="Group 54"/>
          <p:cNvGrpSpPr/>
          <p:nvPr/>
        </p:nvGrpSpPr>
        <p:grpSpPr>
          <a:xfrm>
            <a:off x="4122772" y="5724130"/>
            <a:ext cx="4978698" cy="683713"/>
            <a:chOff x="4122772" y="5724130"/>
            <a:chExt cx="4978698" cy="683713"/>
          </a:xfrm>
        </p:grpSpPr>
        <p:sp>
          <p:nvSpPr>
            <p:cNvPr id="56" name="Freeform 55"/>
            <p:cNvSpPr/>
            <p:nvPr/>
          </p:nvSpPr>
          <p:spPr>
            <a:xfrm rot="19759983">
              <a:off x="8926568" y="6180587"/>
              <a:ext cx="152164" cy="227256"/>
            </a:xfrm>
            <a:custGeom>
              <a:avLst/>
              <a:gdLst>
                <a:gd name="connsiteX0" fmla="*/ 0 w 152164"/>
                <a:gd name="connsiteY0" fmla="*/ 227256 h 227256"/>
                <a:gd name="connsiteX1" fmla="*/ 58152 w 152164"/>
                <a:gd name="connsiteY1" fmla="*/ 126535 h 227256"/>
                <a:gd name="connsiteX2" fmla="*/ 152164 w 152164"/>
                <a:gd name="connsiteY2" fmla="*/ 180813 h 227256"/>
                <a:gd name="connsiteX3" fmla="*/ 83189 w 152164"/>
                <a:gd name="connsiteY3" fmla="*/ 0 h 227256"/>
                <a:gd name="connsiteX4" fmla="*/ 88599 w 152164"/>
                <a:gd name="connsiteY4" fmla="*/ 8105 h 227256"/>
                <a:gd name="connsiteX5" fmla="*/ 65903 w 152164"/>
                <a:gd name="connsiteY5" fmla="*/ 47415 h 227256"/>
                <a:gd name="connsiteX6" fmla="*/ 64490 w 152164"/>
                <a:gd name="connsiteY6" fmla="*/ 46599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64" h="227256">
                  <a:moveTo>
                    <a:pt x="0" y="227256"/>
                  </a:moveTo>
                  <a:lnTo>
                    <a:pt x="58152" y="126535"/>
                  </a:lnTo>
                  <a:lnTo>
                    <a:pt x="152164" y="180813"/>
                  </a:lnTo>
                  <a:close/>
                  <a:moveTo>
                    <a:pt x="83189" y="0"/>
                  </a:moveTo>
                  <a:lnTo>
                    <a:pt x="88599" y="8105"/>
                  </a:lnTo>
                  <a:lnTo>
                    <a:pt x="65903" y="47415"/>
                  </a:lnTo>
                  <a:lnTo>
                    <a:pt x="64490" y="465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Rectangle 56"/>
            <p:cNvSpPr/>
            <p:nvPr/>
          </p:nvSpPr>
          <p:spPr>
            <a:xfrm>
              <a:off x="4122772" y="5724130"/>
              <a:ext cx="4978698" cy="588867"/>
            </a:xfrm>
            <a:prstGeom prst="rect">
              <a:avLst/>
            </a:prstGeom>
            <a:solidFill>
              <a:schemeClr val="accent2">
                <a:lumMod val="90000"/>
                <a:lumOff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cap="all" spc="150" dirty="0">
                  <a:solidFill>
                    <a:schemeClr val="bg1"/>
                  </a:solidFill>
                </a:rPr>
                <a:t>    JUNE IS LGBTQ PRIDE MONTH</a:t>
              </a:r>
              <a:endParaRPr lang="en-US" sz="1200" cap="all" spc="150" dirty="0">
                <a:solidFill>
                  <a:schemeClr val="bg1"/>
                </a:solidFill>
              </a:endParaRPr>
            </a:p>
          </p:txBody>
        </p:sp>
      </p:grpSp>
      <p:sp>
        <p:nvSpPr>
          <p:cNvPr id="54" name="TextBox 53">
            <a:extLst>
              <a:ext uri="{FF2B5EF4-FFF2-40B4-BE49-F238E27FC236}">
                <a16:creationId xmlns:a16="http://schemas.microsoft.com/office/drawing/2014/main" id="{163169EA-37CB-894B-A8D4-3A02553C500B}"/>
              </a:ext>
            </a:extLst>
          </p:cNvPr>
          <p:cNvSpPr txBox="1"/>
          <p:nvPr/>
        </p:nvSpPr>
        <p:spPr>
          <a:xfrm>
            <a:off x="3342096" y="5660122"/>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30</a:t>
            </a:r>
          </a:p>
        </p:txBody>
      </p:sp>
      <p:cxnSp>
        <p:nvCxnSpPr>
          <p:cNvPr id="59" name="Straight Connector 58">
            <a:extLst>
              <a:ext uri="{FF2B5EF4-FFF2-40B4-BE49-F238E27FC236}">
                <a16:creationId xmlns:a16="http://schemas.microsoft.com/office/drawing/2014/main" id="{3A8A7480-6C99-0A47-A72D-E6F488D0E4EF}"/>
              </a:ext>
            </a:extLst>
          </p:cNvPr>
          <p:cNvCxnSpPr/>
          <p:nvPr/>
        </p:nvCxnSpPr>
        <p:spPr>
          <a:xfrm>
            <a:off x="3342096" y="5631488"/>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874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a:p>
        </p:txBody>
      </p:sp>
      <p:sp>
        <p:nvSpPr>
          <p:cNvPr id="3" name="Text Placeholder 2"/>
          <p:cNvSpPr>
            <a:spLocks noGrp="1"/>
          </p:cNvSpPr>
          <p:nvPr>
            <p:ph type="body" sz="quarter" idx="17"/>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dirty="0">
              <a:solidFill>
                <a:schemeClr val="tx1"/>
              </a:solidFill>
            </a:endParaRPr>
          </a:p>
        </p:txBody>
      </p:sp>
      <p:sp>
        <p:nvSpPr>
          <p:cNvPr id="6" name="Text Placeholder 5"/>
          <p:cNvSpPr>
            <a:spLocks noGrp="1"/>
          </p:cNvSpPr>
          <p:nvPr>
            <p:ph type="body" sz="quarter" idx="20"/>
          </p:nvPr>
        </p:nvSpPr>
        <p:spPr/>
        <p:txBody>
          <a:bodyPr/>
          <a:lstStyle/>
          <a:p>
            <a:r>
              <a:rPr lang="en-US" sz="600" b="1" dirty="0">
                <a:solidFill>
                  <a:schemeClr val="bg2"/>
                </a:solidFill>
              </a:rPr>
              <a:t>INDEPENDENCE DAY (US)</a:t>
            </a:r>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endParaRPr lang="en-US"/>
          </a:p>
        </p:txBody>
      </p:sp>
      <p:sp>
        <p:nvSpPr>
          <p:cNvPr id="9" name="Text Placeholder 8"/>
          <p:cNvSpPr>
            <a:spLocks noGrp="1"/>
          </p:cNvSpPr>
          <p:nvPr>
            <p:ph type="body" sz="quarter" idx="23"/>
          </p:nvPr>
        </p:nvSpPr>
        <p:spPr/>
        <p:txBody>
          <a:bodyPr/>
          <a:lstStyle/>
          <a:p>
            <a:endParaRPr lang="en-US"/>
          </a:p>
        </p:txBody>
      </p:sp>
      <p:sp>
        <p:nvSpPr>
          <p:cNvPr id="10" name="Text Placeholder 9"/>
          <p:cNvSpPr>
            <a:spLocks noGrp="1"/>
          </p:cNvSpPr>
          <p:nvPr>
            <p:ph type="body" sz="quarter" idx="24"/>
          </p:nvPr>
        </p:nvSpPr>
        <p:spPr/>
        <p:txBody>
          <a:bodyPr/>
          <a:lstStyle/>
          <a:p>
            <a:endParaRPr lang="en-US"/>
          </a:p>
        </p:txBody>
      </p:sp>
      <p:sp>
        <p:nvSpPr>
          <p:cNvPr id="11" name="Text Placeholder 10"/>
          <p:cNvSpPr>
            <a:spLocks noGrp="1"/>
          </p:cNvSpPr>
          <p:nvPr>
            <p:ph type="body" sz="quarter" idx="25"/>
          </p:nvPr>
        </p:nvSpPr>
        <p:spPr/>
        <p:txBody>
          <a:bodyPr/>
          <a:lstStyle/>
          <a:p>
            <a:endParaRPr lang="en-US" dirty="0"/>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a:p>
        </p:txBody>
      </p:sp>
      <p:sp>
        <p:nvSpPr>
          <p:cNvPr id="14" name="Text Placeholder 13"/>
          <p:cNvSpPr>
            <a:spLocks noGrp="1"/>
          </p:cNvSpPr>
          <p:nvPr>
            <p:ph type="body" sz="quarter" idx="28"/>
          </p:nvPr>
        </p:nvSpPr>
        <p:spPr/>
        <p:txBody>
          <a:bodyPr/>
          <a:lstStyle/>
          <a:p>
            <a:endParaRPr lang="en-US"/>
          </a:p>
        </p:txBody>
      </p:sp>
      <p:sp>
        <p:nvSpPr>
          <p:cNvPr id="15" name="Text Placeholder 14"/>
          <p:cNvSpPr>
            <a:spLocks noGrp="1"/>
          </p:cNvSpPr>
          <p:nvPr>
            <p:ph type="body" sz="quarter" idx="29"/>
          </p:nvPr>
        </p:nvSpPr>
        <p:spPr/>
        <p:txBody>
          <a:bodyPr/>
          <a:lstStyle/>
          <a:p>
            <a:endParaRPr lang="en-US"/>
          </a:p>
        </p:txBody>
      </p:sp>
      <p:sp>
        <p:nvSpPr>
          <p:cNvPr id="16" name="Text Placeholder 15"/>
          <p:cNvSpPr>
            <a:spLocks noGrp="1"/>
          </p:cNvSpPr>
          <p:nvPr>
            <p:ph type="body" sz="quarter" idx="30"/>
          </p:nvPr>
        </p:nvSpPr>
        <p:spPr/>
        <p:txBody>
          <a:bodyPr/>
          <a:lstStyle/>
          <a:p>
            <a:endParaRPr lang="en-US"/>
          </a:p>
        </p:txBody>
      </p:sp>
      <p:sp>
        <p:nvSpPr>
          <p:cNvPr id="17" name="Text Placeholder 16"/>
          <p:cNvSpPr>
            <a:spLocks noGrp="1"/>
          </p:cNvSpPr>
          <p:nvPr>
            <p:ph type="body" sz="quarter" idx="31"/>
          </p:nvPr>
        </p:nvSpPr>
        <p:spPr/>
        <p:txBody>
          <a:bodyPr/>
          <a:lstStyle/>
          <a:p>
            <a:r>
              <a:rPr lang="en-US" sz="600" b="1" dirty="0">
                <a:solidFill>
                  <a:schemeClr val="bg2"/>
                </a:solidFill>
              </a:rPr>
              <a:t>EARNINGS BEGINS</a:t>
            </a:r>
          </a:p>
        </p:txBody>
      </p:sp>
      <p:sp>
        <p:nvSpPr>
          <p:cNvPr id="18" name="Text Placeholder 17"/>
          <p:cNvSpPr>
            <a:spLocks noGrp="1"/>
          </p:cNvSpPr>
          <p:nvPr>
            <p:ph type="body" sz="quarter" idx="32"/>
          </p:nvPr>
        </p:nvSpPr>
        <p:spPr/>
        <p:txBody>
          <a:bodyPr/>
          <a:lstStyle/>
          <a:p>
            <a:endParaRPr lang="en-US" dirty="0">
              <a:solidFill>
                <a:schemeClr val="tx1"/>
              </a:solidFill>
            </a:endParaRPr>
          </a:p>
        </p:txBody>
      </p:sp>
      <p:sp>
        <p:nvSpPr>
          <p:cNvPr id="19" name="Text Placeholder 18"/>
          <p:cNvSpPr>
            <a:spLocks noGrp="1"/>
          </p:cNvSpPr>
          <p:nvPr>
            <p:ph type="body" sz="quarter" idx="33"/>
          </p:nvPr>
        </p:nvSpPr>
        <p:spPr/>
        <p:txBody>
          <a:bodyPr/>
          <a:lstStyle/>
          <a:p>
            <a:endParaRPr lang="en-US"/>
          </a:p>
        </p:txBody>
      </p:sp>
      <p:sp>
        <p:nvSpPr>
          <p:cNvPr id="20" name="Text Placeholder 19"/>
          <p:cNvSpPr>
            <a:spLocks noGrp="1"/>
          </p:cNvSpPr>
          <p:nvPr>
            <p:ph type="body" sz="quarter" idx="34"/>
          </p:nvPr>
        </p:nvSpPr>
        <p:spPr/>
        <p:txBody>
          <a:bodyPr/>
          <a:lstStyle/>
          <a:p>
            <a:endParaRPr lang="en-US" dirty="0"/>
          </a:p>
        </p:txBody>
      </p:sp>
      <p:sp>
        <p:nvSpPr>
          <p:cNvPr id="21" name="Text Placeholder 20"/>
          <p:cNvSpPr>
            <a:spLocks noGrp="1"/>
          </p:cNvSpPr>
          <p:nvPr>
            <p:ph type="body" sz="quarter" idx="35"/>
          </p:nvPr>
        </p:nvSpPr>
        <p:spPr/>
        <p:txBody>
          <a:bodyPr/>
          <a:lstStyle/>
          <a:p>
            <a:endParaRPr lang="en-US" dirty="0"/>
          </a:p>
        </p:txBody>
      </p:sp>
      <p:sp>
        <p:nvSpPr>
          <p:cNvPr id="22" name="Text Placeholder 21"/>
          <p:cNvSpPr>
            <a:spLocks noGrp="1"/>
          </p:cNvSpPr>
          <p:nvPr>
            <p:ph type="body" sz="quarter" idx="36"/>
          </p:nvPr>
        </p:nvSpPr>
        <p:spPr/>
        <p:txBody>
          <a:bodyPr/>
          <a:lstStyle/>
          <a:p>
            <a:endParaRPr lang="en-US" dirty="0">
              <a:solidFill>
                <a:schemeClr val="tx1"/>
              </a:solidFill>
            </a:endParaRPr>
          </a:p>
        </p:txBody>
      </p:sp>
      <p:sp>
        <p:nvSpPr>
          <p:cNvPr id="23" name="Text Placeholder 22"/>
          <p:cNvSpPr>
            <a:spLocks noGrp="1"/>
          </p:cNvSpPr>
          <p:nvPr>
            <p:ph type="body" sz="quarter" idx="37"/>
          </p:nvPr>
        </p:nvSpPr>
        <p:spPr/>
        <p:txBody>
          <a:bodyPr/>
          <a:lstStyle/>
          <a:p>
            <a:endParaRPr lang="en-US"/>
          </a:p>
        </p:txBody>
      </p:sp>
      <p:sp>
        <p:nvSpPr>
          <p:cNvPr id="24" name="Text Placeholder 23"/>
          <p:cNvSpPr>
            <a:spLocks noGrp="1"/>
          </p:cNvSpPr>
          <p:nvPr>
            <p:ph type="body" sz="quarter" idx="38"/>
          </p:nvPr>
        </p:nvSpPr>
        <p:spPr/>
        <p:txBody>
          <a:bodyPr/>
          <a:lstStyle/>
          <a:p>
            <a:endParaRPr lang="en-US"/>
          </a:p>
        </p:txBody>
      </p:sp>
      <p:sp>
        <p:nvSpPr>
          <p:cNvPr id="25" name="Text Placeholder 24"/>
          <p:cNvSpPr>
            <a:spLocks noGrp="1"/>
          </p:cNvSpPr>
          <p:nvPr>
            <p:ph type="body" sz="quarter" idx="39"/>
          </p:nvPr>
        </p:nvSpPr>
        <p:spPr/>
        <p:txBody>
          <a:bodyPr/>
          <a:lstStyle/>
          <a:p>
            <a:endParaRPr lang="en-US"/>
          </a:p>
        </p:txBody>
      </p:sp>
      <p:sp>
        <p:nvSpPr>
          <p:cNvPr id="26" name="Text Placeholder 25"/>
          <p:cNvSpPr>
            <a:spLocks noGrp="1"/>
          </p:cNvSpPr>
          <p:nvPr>
            <p:ph type="body" sz="quarter" idx="40"/>
          </p:nvPr>
        </p:nvSpPr>
        <p:spPr/>
        <p:txBody>
          <a:bodyPr/>
          <a:lstStyle/>
          <a:p>
            <a:endParaRPr lang="en-US"/>
          </a:p>
        </p:txBody>
      </p:sp>
      <p:sp>
        <p:nvSpPr>
          <p:cNvPr id="27" name="Text Placeholder 26"/>
          <p:cNvSpPr>
            <a:spLocks noGrp="1"/>
          </p:cNvSpPr>
          <p:nvPr>
            <p:ph type="body" sz="quarter" idx="41"/>
          </p:nvPr>
        </p:nvSpPr>
        <p:spPr/>
        <p:txBody>
          <a:bodyPr/>
          <a:lstStyle/>
          <a:p>
            <a:endParaRPr lang="en-US"/>
          </a:p>
        </p:txBody>
      </p:sp>
      <p:sp>
        <p:nvSpPr>
          <p:cNvPr id="28" name="Text Placeholder 27"/>
          <p:cNvSpPr>
            <a:spLocks noGrp="1"/>
          </p:cNvSpPr>
          <p:nvPr>
            <p:ph type="body" sz="quarter" idx="42"/>
          </p:nvPr>
        </p:nvSpPr>
        <p:spPr/>
        <p:txBody>
          <a:bodyPr/>
          <a:lstStyle/>
          <a:p>
            <a:endParaRPr lang="en-US"/>
          </a:p>
        </p:txBody>
      </p:sp>
      <p:sp>
        <p:nvSpPr>
          <p:cNvPr id="29" name="Text Placeholder 28"/>
          <p:cNvSpPr>
            <a:spLocks noGrp="1"/>
          </p:cNvSpPr>
          <p:nvPr>
            <p:ph type="body" sz="quarter" idx="43"/>
          </p:nvPr>
        </p:nvSpPr>
        <p:spPr/>
        <p:txBody>
          <a:bodyPr/>
          <a:lstStyle/>
          <a:p>
            <a:endParaRPr lang="en-US"/>
          </a:p>
        </p:txBody>
      </p:sp>
      <p:sp>
        <p:nvSpPr>
          <p:cNvPr id="30" name="Text Placeholder 29"/>
          <p:cNvSpPr>
            <a:spLocks noGrp="1"/>
          </p:cNvSpPr>
          <p:nvPr>
            <p:ph type="body" sz="quarter" idx="44"/>
          </p:nvPr>
        </p:nvSpPr>
        <p:spPr/>
        <p:txBody>
          <a:bodyPr/>
          <a:lstStyle/>
          <a:p>
            <a:endParaRPr lang="en-US"/>
          </a:p>
        </p:txBody>
      </p:sp>
      <p:sp>
        <p:nvSpPr>
          <p:cNvPr id="31" name="Text Placeholder 30"/>
          <p:cNvSpPr>
            <a:spLocks noGrp="1"/>
          </p:cNvSpPr>
          <p:nvPr>
            <p:ph type="body" sz="quarter" idx="45"/>
          </p:nvPr>
        </p:nvSpPr>
        <p:spPr/>
        <p:txBody>
          <a:bodyPr/>
          <a:lstStyle/>
          <a:p>
            <a:endParaRPr lang="en-US"/>
          </a:p>
        </p:txBody>
      </p:sp>
      <p:sp>
        <p:nvSpPr>
          <p:cNvPr id="32" name="Text Placeholder 31"/>
          <p:cNvSpPr>
            <a:spLocks noGrp="1"/>
          </p:cNvSpPr>
          <p:nvPr>
            <p:ph type="body" sz="quarter" idx="46"/>
          </p:nvPr>
        </p:nvSpPr>
        <p:spPr/>
        <p:txBody>
          <a:bodyPr/>
          <a:lstStyle/>
          <a:p>
            <a:endParaRPr lang="en-US"/>
          </a:p>
        </p:txBody>
      </p:sp>
      <p:sp>
        <p:nvSpPr>
          <p:cNvPr id="33" name="Text Placeholder 32"/>
          <p:cNvSpPr>
            <a:spLocks noGrp="1"/>
          </p:cNvSpPr>
          <p:nvPr>
            <p:ph type="body" sz="quarter" idx="47"/>
          </p:nvPr>
        </p:nvSpPr>
        <p:spPr/>
        <p:txBody>
          <a:bodyPr/>
          <a:lstStyle/>
          <a:p>
            <a:endParaRPr lang="en-US"/>
          </a:p>
        </p:txBody>
      </p:sp>
      <p:sp>
        <p:nvSpPr>
          <p:cNvPr id="34" name="Text Placeholder 33"/>
          <p:cNvSpPr>
            <a:spLocks noGrp="1"/>
          </p:cNvSpPr>
          <p:nvPr>
            <p:ph type="body" sz="quarter" idx="48"/>
          </p:nvPr>
        </p:nvSpPr>
        <p:spPr/>
        <p:txBody>
          <a:bodyPr/>
          <a:lstStyle/>
          <a:p>
            <a:endParaRPr lang="en-US"/>
          </a:p>
        </p:txBody>
      </p:sp>
      <p:sp>
        <p:nvSpPr>
          <p:cNvPr id="35" name="Text Placeholder 34"/>
          <p:cNvSpPr>
            <a:spLocks noGrp="1"/>
          </p:cNvSpPr>
          <p:nvPr>
            <p:ph type="body" sz="quarter" idx="49"/>
          </p:nvPr>
        </p:nvSpPr>
        <p:spPr/>
        <p:txBody>
          <a:bodyPr/>
          <a:lstStyle/>
          <a:p>
            <a:endParaRPr lang="en-US"/>
          </a:p>
        </p:txBody>
      </p:sp>
      <p:sp>
        <p:nvSpPr>
          <p:cNvPr id="36" name="Text Placeholder 35"/>
          <p:cNvSpPr>
            <a:spLocks noGrp="1"/>
          </p:cNvSpPr>
          <p:nvPr>
            <p:ph type="body" sz="quarter" idx="50"/>
          </p:nvPr>
        </p:nvSpPr>
        <p:spPr/>
        <p:txBody>
          <a:bodyPr/>
          <a:lstStyle/>
          <a:p>
            <a:endParaRPr lang="en-US" dirty="0"/>
          </a:p>
        </p:txBody>
      </p:sp>
      <p:sp>
        <p:nvSpPr>
          <p:cNvPr id="37" name="Text Placeholder 36"/>
          <p:cNvSpPr>
            <a:spLocks noGrp="1"/>
          </p:cNvSpPr>
          <p:nvPr>
            <p:ph type="body" sz="quarter" idx="51"/>
          </p:nvPr>
        </p:nvSpPr>
        <p:spPr/>
        <p:txBody>
          <a:bodyPr/>
          <a:lstStyle/>
          <a:p>
            <a:endParaRPr lang="en-US"/>
          </a:p>
        </p:txBody>
      </p:sp>
      <p:sp>
        <p:nvSpPr>
          <p:cNvPr id="38" name="Text Placeholder 37"/>
          <p:cNvSpPr>
            <a:spLocks noGrp="1"/>
          </p:cNvSpPr>
          <p:nvPr>
            <p:ph type="body" sz="quarter" idx="52"/>
          </p:nvPr>
        </p:nvSpPr>
        <p:spPr/>
        <p:txBody>
          <a:bodyPr/>
          <a:lstStyle/>
          <a:p>
            <a:endParaRPr lang="en-US"/>
          </a:p>
        </p:txBody>
      </p:sp>
      <p:sp>
        <p:nvSpPr>
          <p:cNvPr id="39" name="Text Placeholder 38"/>
          <p:cNvSpPr>
            <a:spLocks noGrp="1"/>
          </p:cNvSpPr>
          <p:nvPr>
            <p:ph type="body" sz="quarter" idx="53"/>
          </p:nvPr>
        </p:nvSpPr>
        <p:spPr/>
        <p:txBody>
          <a:bodyPr/>
          <a:lstStyle/>
          <a:p>
            <a:endParaRPr lang="en-US"/>
          </a:p>
        </p:txBody>
      </p:sp>
      <p:sp>
        <p:nvSpPr>
          <p:cNvPr id="40" name="Text Placeholder 39"/>
          <p:cNvSpPr>
            <a:spLocks noGrp="1"/>
          </p:cNvSpPr>
          <p:nvPr>
            <p:ph type="body" sz="quarter" idx="54"/>
          </p:nvPr>
        </p:nvSpPr>
        <p:spPr/>
        <p:txBody>
          <a:bodyPr/>
          <a:lstStyle/>
          <a:p>
            <a:endParaRPr lang="en-US"/>
          </a:p>
        </p:txBody>
      </p:sp>
      <p:sp>
        <p:nvSpPr>
          <p:cNvPr id="41" name="Text Placeholder 40"/>
          <p:cNvSpPr>
            <a:spLocks noGrp="1"/>
          </p:cNvSpPr>
          <p:nvPr>
            <p:ph type="body" sz="quarter" idx="55"/>
          </p:nvPr>
        </p:nvSpPr>
        <p:spPr/>
        <p:txBody>
          <a:bodyPr/>
          <a:lstStyle/>
          <a:p>
            <a:endParaRPr lang="en-US" dirty="0"/>
          </a:p>
        </p:txBody>
      </p:sp>
      <p:sp>
        <p:nvSpPr>
          <p:cNvPr id="42" name="Text Placeholder 41"/>
          <p:cNvSpPr>
            <a:spLocks noGrp="1"/>
          </p:cNvSpPr>
          <p:nvPr>
            <p:ph type="body" sz="quarter" idx="56"/>
          </p:nvPr>
        </p:nvSpPr>
        <p:spPr/>
        <p:txBody>
          <a:bodyPr/>
          <a:lstStyle/>
          <a:p>
            <a:endParaRPr lang="en-US"/>
          </a:p>
        </p:txBody>
      </p:sp>
      <p:sp>
        <p:nvSpPr>
          <p:cNvPr id="43" name="Text Placeholder 42"/>
          <p:cNvSpPr>
            <a:spLocks noGrp="1"/>
          </p:cNvSpPr>
          <p:nvPr>
            <p:ph type="body" sz="quarter" idx="57"/>
          </p:nvPr>
        </p:nvSpPr>
        <p:spPr/>
        <p:txBody>
          <a:bodyPr/>
          <a:lstStyle/>
          <a:p>
            <a:endParaRPr lang="en-US"/>
          </a:p>
        </p:txBody>
      </p:sp>
      <p:sp>
        <p:nvSpPr>
          <p:cNvPr id="44" name="Pentagon 43"/>
          <p:cNvSpPr/>
          <p:nvPr/>
        </p:nvSpPr>
        <p:spPr>
          <a:xfrm>
            <a:off x="-1" y="4375768"/>
            <a:ext cx="3161503" cy="2083650"/>
          </a:xfrm>
          <a:prstGeom prst="homePlate">
            <a:avLst>
              <a:gd name="adj" fmla="val 0"/>
            </a:avLst>
          </a:prstGeom>
          <a:gradFill flip="none" rotWithShape="1">
            <a:gsLst>
              <a:gs pos="0">
                <a:schemeClr val="bg1">
                  <a:alpha val="88000"/>
                </a:schemeClr>
              </a:gs>
              <a:gs pos="99000">
                <a:schemeClr val="bg1">
                  <a:alpha val="2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50874" y="4678929"/>
            <a:ext cx="2275368" cy="738664"/>
          </a:xfrm>
          <a:prstGeom prst="rect">
            <a:avLst/>
          </a:prstGeom>
          <a:noFill/>
        </p:spPr>
        <p:txBody>
          <a:bodyPr wrap="square" rtlCol="0">
            <a:spAutoFit/>
          </a:bodyPr>
          <a:lstStyle/>
          <a:p>
            <a:pPr lvl="0">
              <a:spcAft>
                <a:spcPts val="600"/>
              </a:spcAft>
            </a:pPr>
            <a:r>
              <a:rPr lang="en-US" sz="1100" b="1" dirty="0">
                <a:solidFill>
                  <a:schemeClr val="tx1">
                    <a:lumMod val="65000"/>
                    <a:lumOff val="35000"/>
                  </a:schemeClr>
                </a:solidFill>
                <a:cs typeface="Arial"/>
              </a:rPr>
              <a:t>LOOKING AHEAD:</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Senior Citizens Day</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Back to School Season</a:t>
            </a:r>
          </a:p>
        </p:txBody>
      </p:sp>
      <p:sp>
        <p:nvSpPr>
          <p:cNvPr id="47" name="TextBox 46"/>
          <p:cNvSpPr txBox="1"/>
          <p:nvPr/>
        </p:nvSpPr>
        <p:spPr>
          <a:xfrm>
            <a:off x="350874" y="1479708"/>
            <a:ext cx="2810629" cy="867930"/>
          </a:xfrm>
          <a:prstGeom prst="rect">
            <a:avLst/>
          </a:prstGeom>
          <a:noFill/>
        </p:spPr>
        <p:txBody>
          <a:bodyPr wrap="square" rtlCol="0">
            <a:spAutoFit/>
          </a:bodyPr>
          <a:lstStyle/>
          <a:p>
            <a:pPr lvl="0">
              <a:spcAft>
                <a:spcPts val="600"/>
              </a:spcAft>
              <a:buClr>
                <a:schemeClr val="accent1"/>
              </a:buClr>
            </a:pPr>
            <a:r>
              <a:rPr lang="en-US" sz="1400" b="1" dirty="0">
                <a:solidFill>
                  <a:schemeClr val="tx2"/>
                </a:solidFill>
                <a:cs typeface="Arial"/>
              </a:rPr>
              <a:t>THIS MONTH:</a:t>
            </a:r>
          </a:p>
          <a:p>
            <a:pPr marL="102870" lvl="0" indent="-102870">
              <a:lnSpc>
                <a:spcPct val="120000"/>
              </a:lnSpc>
              <a:spcAft>
                <a:spcPts val="600"/>
              </a:spcAft>
              <a:buClr>
                <a:schemeClr val="tx2"/>
              </a:buClr>
              <a:buSzPct val="80000"/>
              <a:buFont typeface="Arial" panose="020B0604020202020204" pitchFamily="34" charset="0"/>
              <a:buChar char="•"/>
            </a:pPr>
            <a:r>
              <a:rPr lang="en-US" sz="1100" b="1" dirty="0">
                <a:solidFill>
                  <a:schemeClr val="bg1"/>
                </a:solidFill>
                <a:cs typeface="Arial"/>
              </a:rPr>
              <a:t>U.S. Independence Day (4)</a:t>
            </a:r>
          </a:p>
          <a:p>
            <a:pPr marL="102870" lvl="0" indent="-102870">
              <a:lnSpc>
                <a:spcPct val="120000"/>
              </a:lnSpc>
              <a:spcAft>
                <a:spcPts val="600"/>
              </a:spcAft>
              <a:buClr>
                <a:schemeClr val="tx2"/>
              </a:buClr>
              <a:buSzPct val="80000"/>
              <a:buFont typeface="Arial" panose="020B0604020202020204" pitchFamily="34" charset="0"/>
              <a:buChar char="•"/>
            </a:pPr>
            <a:r>
              <a:rPr lang="en-US" sz="1100" b="1" i="1" dirty="0">
                <a:solidFill>
                  <a:schemeClr val="bg1"/>
                </a:solidFill>
                <a:cs typeface="Arial"/>
              </a:rPr>
              <a:t>Earnings begins mid-July</a:t>
            </a:r>
          </a:p>
        </p:txBody>
      </p:sp>
      <p:pic>
        <p:nvPicPr>
          <p:cNvPr id="48" name="Picture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700000">
            <a:off x="6580397" y="1127155"/>
            <a:ext cx="514821" cy="705107"/>
          </a:xfrm>
          <a:prstGeom prst="rect">
            <a:avLst/>
          </a:prstGeom>
        </p:spPr>
      </p:pic>
    </p:spTree>
    <p:extLst>
      <p:ext uri="{BB962C8B-B14F-4D97-AF65-F5344CB8AC3E}">
        <p14:creationId xmlns:p14="http://schemas.microsoft.com/office/powerpoint/2010/main" val="1532075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a:p>
        </p:txBody>
      </p:sp>
      <p:sp>
        <p:nvSpPr>
          <p:cNvPr id="3" name="Text Placeholder 2"/>
          <p:cNvSpPr>
            <a:spLocks noGrp="1"/>
          </p:cNvSpPr>
          <p:nvPr>
            <p:ph type="body" sz="quarter" idx="17"/>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endParaRPr lang="en-US"/>
          </a:p>
        </p:txBody>
      </p:sp>
      <p:sp>
        <p:nvSpPr>
          <p:cNvPr id="9" name="Text Placeholder 8"/>
          <p:cNvSpPr>
            <a:spLocks noGrp="1"/>
          </p:cNvSpPr>
          <p:nvPr>
            <p:ph type="body" sz="quarter" idx="23"/>
          </p:nvPr>
        </p:nvSpPr>
        <p:spPr/>
        <p:txBody>
          <a:bodyPr/>
          <a:lstStyle/>
          <a:p>
            <a:endParaRPr lang="en-US"/>
          </a:p>
        </p:txBody>
      </p:sp>
      <p:sp>
        <p:nvSpPr>
          <p:cNvPr id="10" name="Text Placeholder 9"/>
          <p:cNvSpPr>
            <a:spLocks noGrp="1"/>
          </p:cNvSpPr>
          <p:nvPr>
            <p:ph type="body" sz="quarter" idx="24"/>
          </p:nvPr>
        </p:nvSpPr>
        <p:spPr/>
        <p:txBody>
          <a:bodyPr/>
          <a:lstStyle/>
          <a:p>
            <a:endParaRPr lang="en-US"/>
          </a:p>
        </p:txBody>
      </p:sp>
      <p:sp>
        <p:nvSpPr>
          <p:cNvPr id="11" name="Text Placeholder 10"/>
          <p:cNvSpPr>
            <a:spLocks noGrp="1"/>
          </p:cNvSpPr>
          <p:nvPr>
            <p:ph type="body" sz="quarter" idx="25"/>
          </p:nvPr>
        </p:nvSpPr>
        <p:spPr/>
        <p:txBody>
          <a:bodyPr/>
          <a:lstStyle/>
          <a:p>
            <a:endParaRPr lang="en-US"/>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a:p>
        </p:txBody>
      </p:sp>
      <p:sp>
        <p:nvSpPr>
          <p:cNvPr id="14" name="Text Placeholder 13"/>
          <p:cNvSpPr>
            <a:spLocks noGrp="1"/>
          </p:cNvSpPr>
          <p:nvPr>
            <p:ph type="body" sz="quarter" idx="28"/>
          </p:nvPr>
        </p:nvSpPr>
        <p:spPr/>
        <p:txBody>
          <a:bodyPr/>
          <a:lstStyle/>
          <a:p>
            <a:endParaRPr lang="en-US"/>
          </a:p>
        </p:txBody>
      </p:sp>
      <p:sp>
        <p:nvSpPr>
          <p:cNvPr id="15" name="Text Placeholder 14"/>
          <p:cNvSpPr>
            <a:spLocks noGrp="1"/>
          </p:cNvSpPr>
          <p:nvPr>
            <p:ph type="body" sz="quarter" idx="29"/>
          </p:nvPr>
        </p:nvSpPr>
        <p:spPr/>
        <p:txBody>
          <a:bodyPr/>
          <a:lstStyle/>
          <a:p>
            <a:endParaRPr lang="en-US"/>
          </a:p>
        </p:txBody>
      </p:sp>
      <p:sp>
        <p:nvSpPr>
          <p:cNvPr id="16" name="Text Placeholder 15"/>
          <p:cNvSpPr>
            <a:spLocks noGrp="1"/>
          </p:cNvSpPr>
          <p:nvPr>
            <p:ph type="body" sz="quarter" idx="30"/>
          </p:nvPr>
        </p:nvSpPr>
        <p:spPr/>
        <p:txBody>
          <a:bodyPr/>
          <a:lstStyle/>
          <a:p>
            <a:endParaRPr lang="en-US"/>
          </a:p>
        </p:txBody>
      </p:sp>
      <p:sp>
        <p:nvSpPr>
          <p:cNvPr id="17" name="Text Placeholder 16"/>
          <p:cNvSpPr>
            <a:spLocks noGrp="1"/>
          </p:cNvSpPr>
          <p:nvPr>
            <p:ph type="body" sz="quarter" idx="31"/>
          </p:nvPr>
        </p:nvSpPr>
        <p:spPr/>
        <p:txBody>
          <a:bodyPr/>
          <a:lstStyle/>
          <a:p>
            <a:endParaRPr lang="en-US"/>
          </a:p>
        </p:txBody>
      </p:sp>
      <p:sp>
        <p:nvSpPr>
          <p:cNvPr id="18" name="Text Placeholder 17"/>
          <p:cNvSpPr>
            <a:spLocks noGrp="1"/>
          </p:cNvSpPr>
          <p:nvPr>
            <p:ph type="body" sz="quarter" idx="32"/>
          </p:nvPr>
        </p:nvSpPr>
        <p:spPr/>
        <p:txBody>
          <a:bodyPr/>
          <a:lstStyle/>
          <a:p>
            <a:endParaRPr lang="en-US"/>
          </a:p>
        </p:txBody>
      </p:sp>
      <p:sp>
        <p:nvSpPr>
          <p:cNvPr id="19" name="Text Placeholder 18"/>
          <p:cNvSpPr>
            <a:spLocks noGrp="1"/>
          </p:cNvSpPr>
          <p:nvPr>
            <p:ph type="body" sz="quarter" idx="33"/>
          </p:nvPr>
        </p:nvSpPr>
        <p:spPr/>
        <p:txBody>
          <a:bodyPr/>
          <a:lstStyle/>
          <a:p>
            <a:endParaRPr lang="en-US"/>
          </a:p>
        </p:txBody>
      </p:sp>
      <p:sp>
        <p:nvSpPr>
          <p:cNvPr id="20" name="Text Placeholder 19"/>
          <p:cNvSpPr>
            <a:spLocks noGrp="1"/>
          </p:cNvSpPr>
          <p:nvPr>
            <p:ph type="body" sz="quarter" idx="34"/>
          </p:nvPr>
        </p:nvSpPr>
        <p:spPr/>
        <p:txBody>
          <a:bodyPr/>
          <a:lstStyle/>
          <a:p>
            <a:endParaRPr lang="en-US"/>
          </a:p>
        </p:txBody>
      </p:sp>
      <p:sp>
        <p:nvSpPr>
          <p:cNvPr id="21" name="Text Placeholder 20"/>
          <p:cNvSpPr>
            <a:spLocks noGrp="1"/>
          </p:cNvSpPr>
          <p:nvPr>
            <p:ph type="body" sz="quarter" idx="35"/>
          </p:nvPr>
        </p:nvSpPr>
        <p:spPr/>
        <p:txBody>
          <a:bodyPr/>
          <a:lstStyle/>
          <a:p>
            <a:endParaRPr lang="en-US"/>
          </a:p>
        </p:txBody>
      </p:sp>
      <p:sp>
        <p:nvSpPr>
          <p:cNvPr id="22" name="Text Placeholder 21"/>
          <p:cNvSpPr>
            <a:spLocks noGrp="1"/>
          </p:cNvSpPr>
          <p:nvPr>
            <p:ph type="body" sz="quarter" idx="36"/>
          </p:nvPr>
        </p:nvSpPr>
        <p:spPr/>
        <p:txBody>
          <a:bodyPr/>
          <a:lstStyle/>
          <a:p>
            <a:endParaRPr lang="en-US"/>
          </a:p>
        </p:txBody>
      </p:sp>
      <p:sp>
        <p:nvSpPr>
          <p:cNvPr id="23" name="Text Placeholder 22"/>
          <p:cNvSpPr>
            <a:spLocks noGrp="1"/>
          </p:cNvSpPr>
          <p:nvPr>
            <p:ph type="body" sz="quarter" idx="37"/>
          </p:nvPr>
        </p:nvSpPr>
        <p:spPr/>
        <p:txBody>
          <a:bodyPr/>
          <a:lstStyle/>
          <a:p>
            <a:endParaRPr lang="en-US"/>
          </a:p>
        </p:txBody>
      </p:sp>
      <p:sp>
        <p:nvSpPr>
          <p:cNvPr id="24" name="Text Placeholder 23"/>
          <p:cNvSpPr>
            <a:spLocks noGrp="1"/>
          </p:cNvSpPr>
          <p:nvPr>
            <p:ph type="body" sz="quarter" idx="38"/>
          </p:nvPr>
        </p:nvSpPr>
        <p:spPr/>
        <p:txBody>
          <a:bodyPr/>
          <a:lstStyle/>
          <a:p>
            <a:endParaRPr lang="en-US"/>
          </a:p>
        </p:txBody>
      </p:sp>
      <p:sp>
        <p:nvSpPr>
          <p:cNvPr id="25" name="Text Placeholder 24"/>
          <p:cNvSpPr>
            <a:spLocks noGrp="1"/>
          </p:cNvSpPr>
          <p:nvPr>
            <p:ph type="body" sz="quarter" idx="39"/>
          </p:nvPr>
        </p:nvSpPr>
        <p:spPr/>
        <p:txBody>
          <a:bodyPr/>
          <a:lstStyle/>
          <a:p>
            <a:endParaRPr lang="en-US" dirty="0">
              <a:solidFill>
                <a:schemeClr val="tx1"/>
              </a:solidFill>
            </a:endParaRPr>
          </a:p>
        </p:txBody>
      </p:sp>
      <p:sp>
        <p:nvSpPr>
          <p:cNvPr id="26" name="Text Placeholder 25"/>
          <p:cNvSpPr>
            <a:spLocks noGrp="1"/>
          </p:cNvSpPr>
          <p:nvPr>
            <p:ph type="body" sz="quarter" idx="40"/>
          </p:nvPr>
        </p:nvSpPr>
        <p:spPr/>
        <p:txBody>
          <a:bodyPr/>
          <a:lstStyle/>
          <a:p>
            <a:r>
              <a:rPr lang="en-US" sz="600" b="1" dirty="0">
                <a:solidFill>
                  <a:schemeClr val="bg2"/>
                </a:solidFill>
              </a:rPr>
              <a:t>SENIOR CITIZENS DAY</a:t>
            </a:r>
          </a:p>
        </p:txBody>
      </p:sp>
      <p:sp>
        <p:nvSpPr>
          <p:cNvPr id="27" name="Text Placeholder 26"/>
          <p:cNvSpPr>
            <a:spLocks noGrp="1"/>
          </p:cNvSpPr>
          <p:nvPr>
            <p:ph type="body" sz="quarter" idx="41"/>
          </p:nvPr>
        </p:nvSpPr>
        <p:spPr/>
        <p:txBody>
          <a:bodyPr/>
          <a:lstStyle/>
          <a:p>
            <a:endParaRPr lang="en-US"/>
          </a:p>
        </p:txBody>
      </p:sp>
      <p:sp>
        <p:nvSpPr>
          <p:cNvPr id="28" name="Text Placeholder 27"/>
          <p:cNvSpPr>
            <a:spLocks noGrp="1"/>
          </p:cNvSpPr>
          <p:nvPr>
            <p:ph type="body" sz="quarter" idx="42"/>
          </p:nvPr>
        </p:nvSpPr>
        <p:spPr/>
        <p:txBody>
          <a:bodyPr/>
          <a:lstStyle/>
          <a:p>
            <a:endParaRPr lang="en-US"/>
          </a:p>
        </p:txBody>
      </p:sp>
      <p:sp>
        <p:nvSpPr>
          <p:cNvPr id="29" name="Text Placeholder 28"/>
          <p:cNvSpPr>
            <a:spLocks noGrp="1"/>
          </p:cNvSpPr>
          <p:nvPr>
            <p:ph type="body" sz="quarter" idx="43"/>
          </p:nvPr>
        </p:nvSpPr>
        <p:spPr/>
        <p:txBody>
          <a:bodyPr/>
          <a:lstStyle/>
          <a:p>
            <a:endParaRPr lang="en-US"/>
          </a:p>
        </p:txBody>
      </p:sp>
      <p:sp>
        <p:nvSpPr>
          <p:cNvPr id="30" name="Text Placeholder 29"/>
          <p:cNvSpPr>
            <a:spLocks noGrp="1"/>
          </p:cNvSpPr>
          <p:nvPr>
            <p:ph type="body" sz="quarter" idx="44"/>
          </p:nvPr>
        </p:nvSpPr>
        <p:spPr/>
        <p:txBody>
          <a:bodyPr/>
          <a:lstStyle/>
          <a:p>
            <a:endParaRPr lang="en-US"/>
          </a:p>
        </p:txBody>
      </p:sp>
      <p:sp>
        <p:nvSpPr>
          <p:cNvPr id="31" name="Text Placeholder 30"/>
          <p:cNvSpPr>
            <a:spLocks noGrp="1"/>
          </p:cNvSpPr>
          <p:nvPr>
            <p:ph type="body" sz="quarter" idx="45"/>
          </p:nvPr>
        </p:nvSpPr>
        <p:spPr/>
        <p:txBody>
          <a:bodyPr/>
          <a:lstStyle/>
          <a:p>
            <a:endParaRPr lang="en-US"/>
          </a:p>
        </p:txBody>
      </p:sp>
      <p:sp>
        <p:nvSpPr>
          <p:cNvPr id="32" name="Text Placeholder 31"/>
          <p:cNvSpPr>
            <a:spLocks noGrp="1"/>
          </p:cNvSpPr>
          <p:nvPr>
            <p:ph type="body" sz="quarter" idx="46"/>
          </p:nvPr>
        </p:nvSpPr>
        <p:spPr/>
        <p:txBody>
          <a:bodyPr/>
          <a:lstStyle/>
          <a:p>
            <a:endParaRPr lang="en-US"/>
          </a:p>
        </p:txBody>
      </p:sp>
      <p:sp>
        <p:nvSpPr>
          <p:cNvPr id="33" name="Text Placeholder 32"/>
          <p:cNvSpPr>
            <a:spLocks noGrp="1"/>
          </p:cNvSpPr>
          <p:nvPr>
            <p:ph type="body" sz="quarter" idx="47"/>
          </p:nvPr>
        </p:nvSpPr>
        <p:spPr/>
        <p:txBody>
          <a:bodyPr/>
          <a:lstStyle/>
          <a:p>
            <a:endParaRPr lang="en-US" dirty="0"/>
          </a:p>
        </p:txBody>
      </p:sp>
      <p:sp>
        <p:nvSpPr>
          <p:cNvPr id="34" name="Text Placeholder 33"/>
          <p:cNvSpPr>
            <a:spLocks noGrp="1"/>
          </p:cNvSpPr>
          <p:nvPr>
            <p:ph type="body" sz="quarter" idx="48"/>
          </p:nvPr>
        </p:nvSpPr>
        <p:spPr/>
        <p:txBody>
          <a:bodyPr/>
          <a:lstStyle/>
          <a:p>
            <a:endParaRPr lang="en-US"/>
          </a:p>
        </p:txBody>
      </p:sp>
      <p:sp>
        <p:nvSpPr>
          <p:cNvPr id="35" name="Text Placeholder 34"/>
          <p:cNvSpPr>
            <a:spLocks noGrp="1"/>
          </p:cNvSpPr>
          <p:nvPr>
            <p:ph type="body" sz="quarter" idx="49"/>
          </p:nvPr>
        </p:nvSpPr>
        <p:spPr/>
        <p:txBody>
          <a:bodyPr/>
          <a:lstStyle/>
          <a:p>
            <a:endParaRPr lang="en-US"/>
          </a:p>
        </p:txBody>
      </p:sp>
      <p:sp>
        <p:nvSpPr>
          <p:cNvPr id="36" name="Text Placeholder 35"/>
          <p:cNvSpPr>
            <a:spLocks noGrp="1"/>
          </p:cNvSpPr>
          <p:nvPr>
            <p:ph type="body" sz="quarter" idx="50"/>
          </p:nvPr>
        </p:nvSpPr>
        <p:spPr/>
        <p:txBody>
          <a:bodyPr/>
          <a:lstStyle/>
          <a:p>
            <a:endParaRPr lang="en-US"/>
          </a:p>
        </p:txBody>
      </p:sp>
      <p:sp>
        <p:nvSpPr>
          <p:cNvPr id="37" name="Text Placeholder 36"/>
          <p:cNvSpPr>
            <a:spLocks noGrp="1"/>
          </p:cNvSpPr>
          <p:nvPr>
            <p:ph type="body" sz="quarter" idx="51"/>
          </p:nvPr>
        </p:nvSpPr>
        <p:spPr/>
        <p:txBody>
          <a:bodyPr/>
          <a:lstStyle/>
          <a:p>
            <a:endParaRPr lang="en-US"/>
          </a:p>
        </p:txBody>
      </p:sp>
      <p:sp>
        <p:nvSpPr>
          <p:cNvPr id="38" name="Text Placeholder 37"/>
          <p:cNvSpPr>
            <a:spLocks noGrp="1"/>
          </p:cNvSpPr>
          <p:nvPr>
            <p:ph type="body" sz="quarter" idx="52"/>
          </p:nvPr>
        </p:nvSpPr>
        <p:spPr/>
        <p:txBody>
          <a:bodyPr/>
          <a:lstStyle/>
          <a:p>
            <a:endParaRPr lang="en-US"/>
          </a:p>
        </p:txBody>
      </p:sp>
      <p:sp>
        <p:nvSpPr>
          <p:cNvPr id="39" name="Text Placeholder 38"/>
          <p:cNvSpPr>
            <a:spLocks noGrp="1"/>
          </p:cNvSpPr>
          <p:nvPr>
            <p:ph type="body" sz="quarter" idx="53"/>
          </p:nvPr>
        </p:nvSpPr>
        <p:spPr/>
        <p:txBody>
          <a:bodyPr/>
          <a:lstStyle/>
          <a:p>
            <a:endParaRPr lang="en-US"/>
          </a:p>
        </p:txBody>
      </p:sp>
      <p:sp>
        <p:nvSpPr>
          <p:cNvPr id="40" name="Text Placeholder 39"/>
          <p:cNvSpPr>
            <a:spLocks noGrp="1"/>
          </p:cNvSpPr>
          <p:nvPr>
            <p:ph type="body" sz="quarter" idx="54"/>
          </p:nvPr>
        </p:nvSpPr>
        <p:spPr/>
        <p:txBody>
          <a:bodyPr/>
          <a:lstStyle/>
          <a:p>
            <a:endParaRPr lang="en-US"/>
          </a:p>
        </p:txBody>
      </p:sp>
      <p:sp>
        <p:nvSpPr>
          <p:cNvPr id="41" name="Text Placeholder 40"/>
          <p:cNvSpPr>
            <a:spLocks noGrp="1"/>
          </p:cNvSpPr>
          <p:nvPr>
            <p:ph type="body" sz="quarter" idx="55"/>
          </p:nvPr>
        </p:nvSpPr>
        <p:spPr/>
        <p:txBody>
          <a:bodyPr/>
          <a:lstStyle/>
          <a:p>
            <a:endParaRPr lang="en-US"/>
          </a:p>
        </p:txBody>
      </p:sp>
      <p:sp>
        <p:nvSpPr>
          <p:cNvPr id="42" name="Text Placeholder 41"/>
          <p:cNvSpPr>
            <a:spLocks noGrp="1"/>
          </p:cNvSpPr>
          <p:nvPr>
            <p:ph type="body" sz="quarter" idx="56"/>
          </p:nvPr>
        </p:nvSpPr>
        <p:spPr/>
        <p:txBody>
          <a:bodyPr/>
          <a:lstStyle/>
          <a:p>
            <a:endParaRPr lang="en-US"/>
          </a:p>
        </p:txBody>
      </p:sp>
      <p:sp>
        <p:nvSpPr>
          <p:cNvPr id="43" name="Text Placeholder 42"/>
          <p:cNvSpPr>
            <a:spLocks noGrp="1"/>
          </p:cNvSpPr>
          <p:nvPr>
            <p:ph type="body" sz="quarter" idx="57"/>
          </p:nvPr>
        </p:nvSpPr>
        <p:spPr/>
        <p:txBody>
          <a:bodyPr/>
          <a:lstStyle/>
          <a:p>
            <a:endParaRPr lang="en-US"/>
          </a:p>
        </p:txBody>
      </p:sp>
      <p:sp>
        <p:nvSpPr>
          <p:cNvPr id="44" name="Pentagon 43"/>
          <p:cNvSpPr/>
          <p:nvPr/>
        </p:nvSpPr>
        <p:spPr>
          <a:xfrm>
            <a:off x="0" y="4375768"/>
            <a:ext cx="3150426" cy="2083650"/>
          </a:xfrm>
          <a:prstGeom prst="homePlate">
            <a:avLst>
              <a:gd name="adj" fmla="val 0"/>
            </a:avLst>
          </a:prstGeom>
          <a:gradFill flip="none" rotWithShape="1">
            <a:gsLst>
              <a:gs pos="0">
                <a:schemeClr val="bg1">
                  <a:alpha val="88000"/>
                </a:schemeClr>
              </a:gs>
              <a:gs pos="99000">
                <a:schemeClr val="bg1">
                  <a:alpha val="2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50874" y="4609679"/>
            <a:ext cx="2275368" cy="1615827"/>
          </a:xfrm>
          <a:prstGeom prst="rect">
            <a:avLst/>
          </a:prstGeom>
          <a:noFill/>
        </p:spPr>
        <p:txBody>
          <a:bodyPr wrap="square" rtlCol="0">
            <a:spAutoFit/>
          </a:bodyPr>
          <a:lstStyle/>
          <a:p>
            <a:pPr lvl="0">
              <a:spcAft>
                <a:spcPts val="600"/>
              </a:spcAft>
            </a:pPr>
            <a:r>
              <a:rPr lang="en-US" sz="1100" b="1" dirty="0">
                <a:solidFill>
                  <a:schemeClr val="tx1">
                    <a:lumMod val="65000"/>
                    <a:lumOff val="35000"/>
                  </a:schemeClr>
                </a:solidFill>
                <a:cs typeface="Arial"/>
              </a:rPr>
              <a:t>LOOKING AHEAD:</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Labor Day</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National Grandparents Day</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National Hispanic Heritage Month</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New York Fashion Week</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Start of Autumn</a:t>
            </a:r>
          </a:p>
        </p:txBody>
      </p:sp>
      <p:sp>
        <p:nvSpPr>
          <p:cNvPr id="49" name="TextBox 48"/>
          <p:cNvSpPr txBox="1"/>
          <p:nvPr/>
        </p:nvSpPr>
        <p:spPr>
          <a:xfrm>
            <a:off x="350874" y="1479708"/>
            <a:ext cx="2810629" cy="867930"/>
          </a:xfrm>
          <a:prstGeom prst="rect">
            <a:avLst/>
          </a:prstGeom>
          <a:noFill/>
        </p:spPr>
        <p:txBody>
          <a:bodyPr wrap="square" rtlCol="0">
            <a:spAutoFit/>
          </a:bodyPr>
          <a:lstStyle/>
          <a:p>
            <a:pPr lvl="0">
              <a:spcAft>
                <a:spcPts val="600"/>
              </a:spcAft>
              <a:buClr>
                <a:schemeClr val="accent1"/>
              </a:buClr>
            </a:pPr>
            <a:r>
              <a:rPr lang="en-US" sz="1400" b="1" dirty="0">
                <a:solidFill>
                  <a:schemeClr val="tx2"/>
                </a:solidFill>
                <a:cs typeface="Arial"/>
              </a:rPr>
              <a:t>THIS MONTH:</a:t>
            </a:r>
          </a:p>
          <a:p>
            <a:pPr marL="102870" lvl="0" indent="-102870">
              <a:lnSpc>
                <a:spcPct val="120000"/>
              </a:lnSpc>
              <a:spcAft>
                <a:spcPts val="600"/>
              </a:spcAft>
              <a:buClr>
                <a:schemeClr val="tx2"/>
              </a:buClr>
              <a:buSzPct val="80000"/>
              <a:buFont typeface="Arial" panose="020B0604020202020204" pitchFamily="34" charset="0"/>
              <a:buChar char="•"/>
            </a:pPr>
            <a:r>
              <a:rPr lang="en-US" sz="1100" b="1" dirty="0">
                <a:solidFill>
                  <a:schemeClr val="bg1"/>
                </a:solidFill>
                <a:cs typeface="Arial"/>
              </a:rPr>
              <a:t>Back to School Season</a:t>
            </a:r>
          </a:p>
          <a:p>
            <a:pPr marL="102870" lvl="0" indent="-102870">
              <a:lnSpc>
                <a:spcPct val="120000"/>
              </a:lnSpc>
              <a:spcAft>
                <a:spcPts val="600"/>
              </a:spcAft>
              <a:buClr>
                <a:schemeClr val="tx2"/>
              </a:buClr>
              <a:buSzPct val="80000"/>
              <a:buFont typeface="Arial" panose="020B0604020202020204" pitchFamily="34" charset="0"/>
              <a:buChar char="•"/>
            </a:pPr>
            <a:r>
              <a:rPr lang="en-US" sz="1100" b="1" dirty="0">
                <a:solidFill>
                  <a:schemeClr val="bg1"/>
                </a:solidFill>
                <a:cs typeface="Arial"/>
              </a:rPr>
              <a:t>Senior Citizens Day (21) </a:t>
            </a:r>
          </a:p>
        </p:txBody>
      </p:sp>
      <p:pic>
        <p:nvPicPr>
          <p:cNvPr id="50" name="Pictur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7891" y="3952234"/>
            <a:ext cx="316323" cy="497729"/>
          </a:xfrm>
          <a:prstGeom prst="rect">
            <a:avLst/>
          </a:prstGeom>
        </p:spPr>
      </p:pic>
      <p:sp>
        <p:nvSpPr>
          <p:cNvPr id="52" name="Rectangle 51"/>
          <p:cNvSpPr/>
          <p:nvPr/>
        </p:nvSpPr>
        <p:spPr>
          <a:xfrm>
            <a:off x="3130130" y="5599198"/>
            <a:ext cx="5641433" cy="96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p:txBody>
      </p:sp>
      <p:grpSp>
        <p:nvGrpSpPr>
          <p:cNvPr id="54" name="Group 53"/>
          <p:cNvGrpSpPr/>
          <p:nvPr/>
        </p:nvGrpSpPr>
        <p:grpSpPr>
          <a:xfrm>
            <a:off x="3008204" y="5724130"/>
            <a:ext cx="5759374" cy="670848"/>
            <a:chOff x="3008204" y="5724130"/>
            <a:chExt cx="5759374" cy="670848"/>
          </a:xfrm>
        </p:grpSpPr>
        <p:sp>
          <p:nvSpPr>
            <p:cNvPr id="55" name="Freeform 54"/>
            <p:cNvSpPr/>
            <p:nvPr/>
          </p:nvSpPr>
          <p:spPr>
            <a:xfrm rot="3600000">
              <a:off x="3068260" y="6205268"/>
              <a:ext cx="152164" cy="227256"/>
            </a:xfrm>
            <a:custGeom>
              <a:avLst/>
              <a:gdLst>
                <a:gd name="connsiteX0" fmla="*/ 0 w 152164"/>
                <a:gd name="connsiteY0" fmla="*/ 227256 h 227256"/>
                <a:gd name="connsiteX1" fmla="*/ 58152 w 152164"/>
                <a:gd name="connsiteY1" fmla="*/ 126535 h 227256"/>
                <a:gd name="connsiteX2" fmla="*/ 152164 w 152164"/>
                <a:gd name="connsiteY2" fmla="*/ 180813 h 227256"/>
                <a:gd name="connsiteX3" fmla="*/ 83189 w 152164"/>
                <a:gd name="connsiteY3" fmla="*/ 0 h 227256"/>
                <a:gd name="connsiteX4" fmla="*/ 88599 w 152164"/>
                <a:gd name="connsiteY4" fmla="*/ 8105 h 227256"/>
                <a:gd name="connsiteX5" fmla="*/ 65903 w 152164"/>
                <a:gd name="connsiteY5" fmla="*/ 47415 h 227256"/>
                <a:gd name="connsiteX6" fmla="*/ 64490 w 152164"/>
                <a:gd name="connsiteY6" fmla="*/ 46599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64" h="227256">
                  <a:moveTo>
                    <a:pt x="0" y="227256"/>
                  </a:moveTo>
                  <a:lnTo>
                    <a:pt x="58152" y="126535"/>
                  </a:lnTo>
                  <a:lnTo>
                    <a:pt x="152164" y="180813"/>
                  </a:lnTo>
                  <a:close/>
                  <a:moveTo>
                    <a:pt x="83189" y="0"/>
                  </a:moveTo>
                  <a:lnTo>
                    <a:pt x="88599" y="8105"/>
                  </a:lnTo>
                  <a:lnTo>
                    <a:pt x="65903" y="47415"/>
                  </a:lnTo>
                  <a:lnTo>
                    <a:pt x="64490" y="465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Rectangle 55"/>
            <p:cNvSpPr/>
            <p:nvPr/>
          </p:nvSpPr>
          <p:spPr>
            <a:xfrm>
              <a:off x="3008204" y="5724130"/>
              <a:ext cx="5759374" cy="588867"/>
            </a:xfrm>
            <a:prstGeom prst="rect">
              <a:avLst/>
            </a:prstGeom>
            <a:solidFill>
              <a:schemeClr val="accent2">
                <a:lumMod val="90000"/>
                <a:lumOff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cap="all" spc="150" dirty="0">
                  <a:solidFill>
                    <a:schemeClr val="bg1"/>
                  </a:solidFill>
                </a:rPr>
                <a:t>    IT’S BACK TO SCHOOL TIME</a:t>
              </a:r>
              <a:endParaRPr lang="en-US" sz="1200" cap="all" spc="150" dirty="0">
                <a:solidFill>
                  <a:schemeClr val="bg1"/>
                </a:solidFill>
              </a:endParaRPr>
            </a:p>
          </p:txBody>
        </p:sp>
      </p:grpSp>
    </p:spTree>
    <p:extLst>
      <p:ext uri="{BB962C8B-B14F-4D97-AF65-F5344CB8AC3E}">
        <p14:creationId xmlns:p14="http://schemas.microsoft.com/office/powerpoint/2010/main" val="1270774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a:p>
        </p:txBody>
      </p:sp>
      <p:sp>
        <p:nvSpPr>
          <p:cNvPr id="3" name="Text Placeholder 2"/>
          <p:cNvSpPr>
            <a:spLocks noGrp="1"/>
          </p:cNvSpPr>
          <p:nvPr>
            <p:ph type="body" sz="quarter" idx="17"/>
          </p:nvPr>
        </p:nvSpPr>
        <p:spPr/>
        <p:txBody>
          <a:bodyPr/>
          <a:lstStyle/>
          <a:p>
            <a:r>
              <a:rPr lang="en-US" sz="600" b="1" dirty="0">
                <a:solidFill>
                  <a:schemeClr val="bg2"/>
                </a:solidFill>
              </a:rPr>
              <a:t>LABOR DAY</a:t>
            </a:r>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endParaRPr lang="en-US"/>
          </a:p>
        </p:txBody>
      </p:sp>
      <p:sp>
        <p:nvSpPr>
          <p:cNvPr id="9" name="Text Placeholder 8"/>
          <p:cNvSpPr>
            <a:spLocks noGrp="1"/>
          </p:cNvSpPr>
          <p:nvPr>
            <p:ph type="body" sz="quarter" idx="23"/>
          </p:nvPr>
        </p:nvSpPr>
        <p:spPr/>
        <p:txBody>
          <a:bodyPr/>
          <a:lstStyle/>
          <a:p>
            <a:endParaRPr lang="en-US" sz="600" b="1" dirty="0">
              <a:solidFill>
                <a:schemeClr val="bg2"/>
              </a:solidFill>
            </a:endParaRPr>
          </a:p>
          <a:p>
            <a:r>
              <a:rPr lang="en-US" sz="600" b="1" dirty="0">
                <a:solidFill>
                  <a:schemeClr val="bg2"/>
                </a:solidFill>
              </a:rPr>
              <a:t>NATIONAL GRANDPARENTS DAY</a:t>
            </a:r>
          </a:p>
        </p:txBody>
      </p:sp>
      <p:sp>
        <p:nvSpPr>
          <p:cNvPr id="10" name="Text Placeholder 9"/>
          <p:cNvSpPr>
            <a:spLocks noGrp="1"/>
          </p:cNvSpPr>
          <p:nvPr>
            <p:ph type="body" sz="quarter" idx="24"/>
          </p:nvPr>
        </p:nvSpPr>
        <p:spPr/>
        <p:txBody>
          <a:bodyPr/>
          <a:lstStyle/>
          <a:p>
            <a:endParaRPr lang="en-US" dirty="0">
              <a:solidFill>
                <a:schemeClr val="tx1"/>
              </a:solidFill>
            </a:endParaRPr>
          </a:p>
        </p:txBody>
      </p:sp>
      <p:sp>
        <p:nvSpPr>
          <p:cNvPr id="11" name="Text Placeholder 10"/>
          <p:cNvSpPr>
            <a:spLocks noGrp="1"/>
          </p:cNvSpPr>
          <p:nvPr>
            <p:ph type="body" sz="quarter" idx="25"/>
          </p:nvPr>
        </p:nvSpPr>
        <p:spPr/>
        <p:txBody>
          <a:bodyPr/>
          <a:lstStyle/>
          <a:p>
            <a:endParaRPr lang="en-US"/>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a:p>
        </p:txBody>
      </p:sp>
      <p:sp>
        <p:nvSpPr>
          <p:cNvPr id="14" name="Text Placeholder 13"/>
          <p:cNvSpPr>
            <a:spLocks noGrp="1"/>
          </p:cNvSpPr>
          <p:nvPr>
            <p:ph type="body" sz="quarter" idx="28"/>
          </p:nvPr>
        </p:nvSpPr>
        <p:spPr/>
        <p:txBody>
          <a:bodyPr/>
          <a:lstStyle/>
          <a:p>
            <a:endParaRPr lang="en-US"/>
          </a:p>
        </p:txBody>
      </p:sp>
      <p:sp>
        <p:nvSpPr>
          <p:cNvPr id="15" name="Text Placeholder 14"/>
          <p:cNvSpPr>
            <a:spLocks noGrp="1"/>
          </p:cNvSpPr>
          <p:nvPr>
            <p:ph type="body" sz="quarter" idx="29"/>
          </p:nvPr>
        </p:nvSpPr>
        <p:spPr/>
        <p:txBody>
          <a:bodyPr/>
          <a:lstStyle/>
          <a:p>
            <a:endParaRPr lang="en-US"/>
          </a:p>
        </p:txBody>
      </p:sp>
      <p:sp>
        <p:nvSpPr>
          <p:cNvPr id="16" name="Text Placeholder 15"/>
          <p:cNvSpPr>
            <a:spLocks noGrp="1"/>
          </p:cNvSpPr>
          <p:nvPr>
            <p:ph type="body" sz="quarter" idx="30"/>
          </p:nvPr>
        </p:nvSpPr>
        <p:spPr/>
        <p:txBody>
          <a:bodyPr/>
          <a:lstStyle/>
          <a:p>
            <a:endParaRPr lang="en-US" sz="600" b="1" dirty="0">
              <a:solidFill>
                <a:schemeClr val="bg2"/>
              </a:solidFill>
            </a:endParaRPr>
          </a:p>
          <a:p>
            <a:r>
              <a:rPr lang="en-US" sz="600" b="1" dirty="0">
                <a:solidFill>
                  <a:schemeClr val="bg2"/>
                </a:solidFill>
              </a:rPr>
              <a:t>NATIONAL HISPANIC HERITAGE MONTH BEGINS</a:t>
            </a:r>
          </a:p>
        </p:txBody>
      </p:sp>
      <p:sp>
        <p:nvSpPr>
          <p:cNvPr id="17" name="Text Placeholder 16"/>
          <p:cNvSpPr>
            <a:spLocks noGrp="1"/>
          </p:cNvSpPr>
          <p:nvPr>
            <p:ph type="body" sz="quarter" idx="31"/>
          </p:nvPr>
        </p:nvSpPr>
        <p:spPr/>
        <p:txBody>
          <a:bodyPr/>
          <a:lstStyle/>
          <a:p>
            <a:endParaRPr lang="en-US"/>
          </a:p>
        </p:txBody>
      </p:sp>
      <p:sp>
        <p:nvSpPr>
          <p:cNvPr id="18" name="Text Placeholder 17"/>
          <p:cNvSpPr>
            <a:spLocks noGrp="1"/>
          </p:cNvSpPr>
          <p:nvPr>
            <p:ph type="body" sz="quarter" idx="32"/>
          </p:nvPr>
        </p:nvSpPr>
        <p:spPr/>
        <p:txBody>
          <a:bodyPr/>
          <a:lstStyle/>
          <a:p>
            <a:endParaRPr lang="en-US" dirty="0"/>
          </a:p>
        </p:txBody>
      </p:sp>
      <p:sp>
        <p:nvSpPr>
          <p:cNvPr id="19" name="Text Placeholder 18"/>
          <p:cNvSpPr>
            <a:spLocks noGrp="1"/>
          </p:cNvSpPr>
          <p:nvPr>
            <p:ph type="body" sz="quarter" idx="33"/>
          </p:nvPr>
        </p:nvSpPr>
        <p:spPr/>
        <p:txBody>
          <a:bodyPr/>
          <a:lstStyle/>
          <a:p>
            <a:endParaRPr lang="en-US"/>
          </a:p>
        </p:txBody>
      </p:sp>
      <p:sp>
        <p:nvSpPr>
          <p:cNvPr id="20" name="Text Placeholder 19"/>
          <p:cNvSpPr>
            <a:spLocks noGrp="1"/>
          </p:cNvSpPr>
          <p:nvPr>
            <p:ph type="body" sz="quarter" idx="34"/>
          </p:nvPr>
        </p:nvSpPr>
        <p:spPr/>
        <p:txBody>
          <a:bodyPr/>
          <a:lstStyle/>
          <a:p>
            <a:endParaRPr lang="en-US"/>
          </a:p>
        </p:txBody>
      </p:sp>
      <p:sp>
        <p:nvSpPr>
          <p:cNvPr id="21" name="Text Placeholder 20"/>
          <p:cNvSpPr>
            <a:spLocks noGrp="1"/>
          </p:cNvSpPr>
          <p:nvPr>
            <p:ph type="body" sz="quarter" idx="35"/>
          </p:nvPr>
        </p:nvSpPr>
        <p:spPr/>
        <p:txBody>
          <a:bodyPr/>
          <a:lstStyle/>
          <a:p>
            <a:endParaRPr lang="en-US"/>
          </a:p>
        </p:txBody>
      </p:sp>
      <p:sp>
        <p:nvSpPr>
          <p:cNvPr id="22" name="Text Placeholder 21"/>
          <p:cNvSpPr>
            <a:spLocks noGrp="1"/>
          </p:cNvSpPr>
          <p:nvPr>
            <p:ph type="body" sz="quarter" idx="36"/>
          </p:nvPr>
        </p:nvSpPr>
        <p:spPr/>
        <p:txBody>
          <a:bodyPr/>
          <a:lstStyle/>
          <a:p>
            <a:endParaRPr lang="en-US" dirty="0">
              <a:solidFill>
                <a:schemeClr val="tx1"/>
              </a:solidFill>
            </a:endParaRPr>
          </a:p>
        </p:txBody>
      </p:sp>
      <p:sp>
        <p:nvSpPr>
          <p:cNvPr id="23" name="Text Placeholder 22"/>
          <p:cNvSpPr>
            <a:spLocks noGrp="1"/>
          </p:cNvSpPr>
          <p:nvPr>
            <p:ph type="body" sz="quarter" idx="37"/>
          </p:nvPr>
        </p:nvSpPr>
        <p:spPr/>
        <p:txBody>
          <a:bodyPr/>
          <a:lstStyle/>
          <a:p>
            <a:endParaRPr lang="en-US"/>
          </a:p>
        </p:txBody>
      </p:sp>
      <p:sp>
        <p:nvSpPr>
          <p:cNvPr id="24" name="Text Placeholder 23"/>
          <p:cNvSpPr>
            <a:spLocks noGrp="1"/>
          </p:cNvSpPr>
          <p:nvPr>
            <p:ph type="body" sz="quarter" idx="38"/>
          </p:nvPr>
        </p:nvSpPr>
        <p:spPr/>
        <p:txBody>
          <a:bodyPr/>
          <a:lstStyle/>
          <a:p>
            <a:r>
              <a:rPr lang="en-US" sz="600" b="1" dirty="0">
                <a:solidFill>
                  <a:schemeClr val="bg2"/>
                </a:solidFill>
              </a:rPr>
              <a:t>FIRST DAY OF AUTUMN</a:t>
            </a:r>
          </a:p>
        </p:txBody>
      </p:sp>
      <p:sp>
        <p:nvSpPr>
          <p:cNvPr id="25" name="Text Placeholder 24"/>
          <p:cNvSpPr>
            <a:spLocks noGrp="1"/>
          </p:cNvSpPr>
          <p:nvPr>
            <p:ph type="body" sz="quarter" idx="39"/>
          </p:nvPr>
        </p:nvSpPr>
        <p:spPr/>
        <p:txBody>
          <a:bodyPr/>
          <a:lstStyle/>
          <a:p>
            <a:endParaRPr lang="en-US"/>
          </a:p>
        </p:txBody>
      </p:sp>
      <p:sp>
        <p:nvSpPr>
          <p:cNvPr id="26" name="Text Placeholder 25"/>
          <p:cNvSpPr>
            <a:spLocks noGrp="1"/>
          </p:cNvSpPr>
          <p:nvPr>
            <p:ph type="body" sz="quarter" idx="40"/>
          </p:nvPr>
        </p:nvSpPr>
        <p:spPr/>
        <p:txBody>
          <a:bodyPr/>
          <a:lstStyle/>
          <a:p>
            <a:endParaRPr lang="en-US"/>
          </a:p>
        </p:txBody>
      </p:sp>
      <p:sp>
        <p:nvSpPr>
          <p:cNvPr id="27" name="Text Placeholder 26"/>
          <p:cNvSpPr>
            <a:spLocks noGrp="1"/>
          </p:cNvSpPr>
          <p:nvPr>
            <p:ph type="body" sz="quarter" idx="41"/>
          </p:nvPr>
        </p:nvSpPr>
        <p:spPr/>
        <p:txBody>
          <a:bodyPr/>
          <a:lstStyle/>
          <a:p>
            <a:endParaRPr lang="en-US"/>
          </a:p>
        </p:txBody>
      </p:sp>
      <p:sp>
        <p:nvSpPr>
          <p:cNvPr id="28" name="Text Placeholder 27"/>
          <p:cNvSpPr>
            <a:spLocks noGrp="1"/>
          </p:cNvSpPr>
          <p:nvPr>
            <p:ph type="body" sz="quarter" idx="42"/>
          </p:nvPr>
        </p:nvSpPr>
        <p:spPr/>
        <p:txBody>
          <a:bodyPr/>
          <a:lstStyle/>
          <a:p>
            <a:endParaRPr lang="en-US"/>
          </a:p>
        </p:txBody>
      </p:sp>
      <p:sp>
        <p:nvSpPr>
          <p:cNvPr id="29" name="Text Placeholder 28"/>
          <p:cNvSpPr>
            <a:spLocks noGrp="1"/>
          </p:cNvSpPr>
          <p:nvPr>
            <p:ph type="body" sz="quarter" idx="43"/>
          </p:nvPr>
        </p:nvSpPr>
        <p:spPr/>
        <p:txBody>
          <a:bodyPr/>
          <a:lstStyle/>
          <a:p>
            <a:endParaRPr lang="en-US" dirty="0">
              <a:solidFill>
                <a:schemeClr val="tx1"/>
              </a:solidFill>
            </a:endParaRPr>
          </a:p>
        </p:txBody>
      </p:sp>
      <p:sp>
        <p:nvSpPr>
          <p:cNvPr id="30" name="Text Placeholder 29"/>
          <p:cNvSpPr>
            <a:spLocks noGrp="1"/>
          </p:cNvSpPr>
          <p:nvPr>
            <p:ph type="body" sz="quarter" idx="44"/>
          </p:nvPr>
        </p:nvSpPr>
        <p:spPr/>
        <p:txBody>
          <a:bodyPr/>
          <a:lstStyle/>
          <a:p>
            <a:endParaRPr lang="en-US"/>
          </a:p>
        </p:txBody>
      </p:sp>
      <p:sp>
        <p:nvSpPr>
          <p:cNvPr id="31" name="Text Placeholder 30"/>
          <p:cNvSpPr>
            <a:spLocks noGrp="1"/>
          </p:cNvSpPr>
          <p:nvPr>
            <p:ph type="body" sz="quarter" idx="45"/>
          </p:nvPr>
        </p:nvSpPr>
        <p:spPr/>
        <p:txBody>
          <a:bodyPr/>
          <a:lstStyle/>
          <a:p>
            <a:endParaRPr lang="en-US"/>
          </a:p>
        </p:txBody>
      </p:sp>
      <p:sp>
        <p:nvSpPr>
          <p:cNvPr id="32" name="Text Placeholder 31"/>
          <p:cNvSpPr>
            <a:spLocks noGrp="1"/>
          </p:cNvSpPr>
          <p:nvPr>
            <p:ph type="body" sz="quarter" idx="46"/>
          </p:nvPr>
        </p:nvSpPr>
        <p:spPr/>
        <p:txBody>
          <a:bodyPr/>
          <a:lstStyle/>
          <a:p>
            <a:endParaRPr lang="en-US"/>
          </a:p>
        </p:txBody>
      </p:sp>
      <p:sp>
        <p:nvSpPr>
          <p:cNvPr id="33" name="Text Placeholder 32"/>
          <p:cNvSpPr>
            <a:spLocks noGrp="1"/>
          </p:cNvSpPr>
          <p:nvPr>
            <p:ph type="body" sz="quarter" idx="47"/>
          </p:nvPr>
        </p:nvSpPr>
        <p:spPr/>
        <p:txBody>
          <a:bodyPr/>
          <a:lstStyle/>
          <a:p>
            <a:endParaRPr lang="en-US"/>
          </a:p>
        </p:txBody>
      </p:sp>
      <p:sp>
        <p:nvSpPr>
          <p:cNvPr id="34" name="Text Placeholder 33"/>
          <p:cNvSpPr>
            <a:spLocks noGrp="1"/>
          </p:cNvSpPr>
          <p:nvPr>
            <p:ph type="body" sz="quarter" idx="48"/>
          </p:nvPr>
        </p:nvSpPr>
        <p:spPr/>
        <p:txBody>
          <a:bodyPr/>
          <a:lstStyle/>
          <a:p>
            <a:endParaRPr lang="en-US"/>
          </a:p>
        </p:txBody>
      </p:sp>
      <p:sp>
        <p:nvSpPr>
          <p:cNvPr id="35" name="Text Placeholder 34"/>
          <p:cNvSpPr>
            <a:spLocks noGrp="1"/>
          </p:cNvSpPr>
          <p:nvPr>
            <p:ph type="body" sz="quarter" idx="49"/>
          </p:nvPr>
        </p:nvSpPr>
        <p:spPr/>
        <p:txBody>
          <a:bodyPr/>
          <a:lstStyle/>
          <a:p>
            <a:endParaRPr lang="en-US"/>
          </a:p>
        </p:txBody>
      </p:sp>
      <p:sp>
        <p:nvSpPr>
          <p:cNvPr id="36" name="Text Placeholder 35"/>
          <p:cNvSpPr>
            <a:spLocks noGrp="1"/>
          </p:cNvSpPr>
          <p:nvPr>
            <p:ph type="body" sz="quarter" idx="50"/>
          </p:nvPr>
        </p:nvSpPr>
        <p:spPr/>
        <p:txBody>
          <a:bodyPr/>
          <a:lstStyle/>
          <a:p>
            <a:endParaRPr lang="en-US"/>
          </a:p>
        </p:txBody>
      </p:sp>
      <p:sp>
        <p:nvSpPr>
          <p:cNvPr id="37" name="Text Placeholder 36"/>
          <p:cNvSpPr>
            <a:spLocks noGrp="1"/>
          </p:cNvSpPr>
          <p:nvPr>
            <p:ph type="body" sz="quarter" idx="51"/>
          </p:nvPr>
        </p:nvSpPr>
        <p:spPr/>
        <p:txBody>
          <a:bodyPr/>
          <a:lstStyle/>
          <a:p>
            <a:endParaRPr lang="en-US"/>
          </a:p>
        </p:txBody>
      </p:sp>
      <p:sp>
        <p:nvSpPr>
          <p:cNvPr id="38" name="Text Placeholder 37"/>
          <p:cNvSpPr>
            <a:spLocks noGrp="1"/>
          </p:cNvSpPr>
          <p:nvPr>
            <p:ph type="body" sz="quarter" idx="52"/>
          </p:nvPr>
        </p:nvSpPr>
        <p:spPr/>
        <p:txBody>
          <a:bodyPr/>
          <a:lstStyle/>
          <a:p>
            <a:endParaRPr lang="en-US"/>
          </a:p>
        </p:txBody>
      </p:sp>
      <p:sp>
        <p:nvSpPr>
          <p:cNvPr id="39" name="Text Placeholder 38"/>
          <p:cNvSpPr>
            <a:spLocks noGrp="1"/>
          </p:cNvSpPr>
          <p:nvPr>
            <p:ph type="body" sz="quarter" idx="53"/>
          </p:nvPr>
        </p:nvSpPr>
        <p:spPr/>
        <p:txBody>
          <a:bodyPr/>
          <a:lstStyle/>
          <a:p>
            <a:endParaRPr lang="en-US"/>
          </a:p>
        </p:txBody>
      </p:sp>
      <p:sp>
        <p:nvSpPr>
          <p:cNvPr id="40" name="Text Placeholder 39"/>
          <p:cNvSpPr>
            <a:spLocks noGrp="1"/>
          </p:cNvSpPr>
          <p:nvPr>
            <p:ph type="body" sz="quarter" idx="54"/>
          </p:nvPr>
        </p:nvSpPr>
        <p:spPr/>
        <p:txBody>
          <a:bodyPr/>
          <a:lstStyle/>
          <a:p>
            <a:endParaRPr lang="en-US"/>
          </a:p>
        </p:txBody>
      </p:sp>
      <p:sp>
        <p:nvSpPr>
          <p:cNvPr id="41" name="Text Placeholder 40"/>
          <p:cNvSpPr>
            <a:spLocks noGrp="1"/>
          </p:cNvSpPr>
          <p:nvPr>
            <p:ph type="body" sz="quarter" idx="55"/>
          </p:nvPr>
        </p:nvSpPr>
        <p:spPr/>
        <p:txBody>
          <a:bodyPr/>
          <a:lstStyle/>
          <a:p>
            <a:endParaRPr lang="en-US"/>
          </a:p>
        </p:txBody>
      </p:sp>
      <p:sp>
        <p:nvSpPr>
          <p:cNvPr id="42" name="Text Placeholder 41"/>
          <p:cNvSpPr>
            <a:spLocks noGrp="1"/>
          </p:cNvSpPr>
          <p:nvPr>
            <p:ph type="body" sz="quarter" idx="56"/>
          </p:nvPr>
        </p:nvSpPr>
        <p:spPr/>
        <p:txBody>
          <a:bodyPr/>
          <a:lstStyle/>
          <a:p>
            <a:endParaRPr lang="en-US"/>
          </a:p>
        </p:txBody>
      </p:sp>
      <p:sp>
        <p:nvSpPr>
          <p:cNvPr id="43" name="Text Placeholder 42"/>
          <p:cNvSpPr>
            <a:spLocks noGrp="1"/>
          </p:cNvSpPr>
          <p:nvPr>
            <p:ph type="body" sz="quarter" idx="57"/>
          </p:nvPr>
        </p:nvSpPr>
        <p:spPr/>
        <p:txBody>
          <a:bodyPr/>
          <a:lstStyle/>
          <a:p>
            <a:endParaRPr lang="en-US"/>
          </a:p>
        </p:txBody>
      </p:sp>
      <p:sp>
        <p:nvSpPr>
          <p:cNvPr id="44" name="Pentagon 43"/>
          <p:cNvSpPr/>
          <p:nvPr/>
        </p:nvSpPr>
        <p:spPr>
          <a:xfrm>
            <a:off x="0" y="4375768"/>
            <a:ext cx="3141282" cy="2083650"/>
          </a:xfrm>
          <a:prstGeom prst="homePlate">
            <a:avLst>
              <a:gd name="adj" fmla="val 0"/>
            </a:avLst>
          </a:prstGeom>
          <a:gradFill flip="none" rotWithShape="1">
            <a:gsLst>
              <a:gs pos="0">
                <a:schemeClr val="bg1">
                  <a:alpha val="88000"/>
                </a:schemeClr>
              </a:gs>
              <a:gs pos="99000">
                <a:schemeClr val="bg1">
                  <a:alpha val="2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50874" y="4680711"/>
            <a:ext cx="2275368" cy="1454244"/>
          </a:xfrm>
          <a:prstGeom prst="rect">
            <a:avLst/>
          </a:prstGeom>
          <a:noFill/>
        </p:spPr>
        <p:txBody>
          <a:bodyPr wrap="square" rtlCol="0">
            <a:spAutoFit/>
          </a:bodyPr>
          <a:lstStyle/>
          <a:p>
            <a:pPr lvl="0">
              <a:spcAft>
                <a:spcPts val="600"/>
              </a:spcAft>
            </a:pPr>
            <a:r>
              <a:rPr lang="en-US" sz="1100" b="1" dirty="0">
                <a:solidFill>
                  <a:schemeClr val="tx1">
                    <a:lumMod val="65000"/>
                    <a:lumOff val="35000"/>
                  </a:schemeClr>
                </a:solidFill>
                <a:cs typeface="Arial"/>
              </a:rPr>
              <a:t>LOOKING AHEAD:</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Columbus Day</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LGBT History Month</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National Coming Out Day</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Earnings Season</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Halloween</a:t>
            </a:r>
          </a:p>
        </p:txBody>
      </p:sp>
      <p:sp>
        <p:nvSpPr>
          <p:cNvPr id="48" name="TextBox 47"/>
          <p:cNvSpPr txBox="1"/>
          <p:nvPr/>
        </p:nvSpPr>
        <p:spPr>
          <a:xfrm>
            <a:off x="350874" y="1479708"/>
            <a:ext cx="2810629" cy="1911292"/>
          </a:xfrm>
          <a:prstGeom prst="rect">
            <a:avLst/>
          </a:prstGeom>
          <a:noFill/>
        </p:spPr>
        <p:txBody>
          <a:bodyPr wrap="square" rtlCol="0">
            <a:spAutoFit/>
          </a:bodyPr>
          <a:lstStyle/>
          <a:p>
            <a:pPr lvl="0">
              <a:spcAft>
                <a:spcPts val="600"/>
              </a:spcAft>
              <a:buClr>
                <a:schemeClr val="accent1"/>
              </a:buClr>
            </a:pPr>
            <a:r>
              <a:rPr lang="en-US" sz="1400" b="1" dirty="0">
                <a:solidFill>
                  <a:schemeClr val="tx2"/>
                </a:solidFill>
                <a:cs typeface="Arial"/>
              </a:rPr>
              <a:t>THIS MONTH:</a:t>
            </a:r>
          </a:p>
          <a:p>
            <a:pPr marL="102870" lvl="0" indent="-102870">
              <a:lnSpc>
                <a:spcPct val="120000"/>
              </a:lnSpc>
              <a:spcAft>
                <a:spcPts val="600"/>
              </a:spcAft>
              <a:buClr>
                <a:schemeClr val="tx2"/>
              </a:buClr>
              <a:buSzPct val="80000"/>
              <a:buFont typeface="Arial" panose="020B0604020202020204" pitchFamily="34" charset="0"/>
              <a:buChar char="•"/>
            </a:pPr>
            <a:r>
              <a:rPr lang="en-US" sz="1100" b="1" dirty="0">
                <a:solidFill>
                  <a:schemeClr val="bg1"/>
                </a:solidFill>
                <a:cs typeface="Arial"/>
              </a:rPr>
              <a:t>Labor Day (2)</a:t>
            </a:r>
          </a:p>
          <a:p>
            <a:pPr marL="102870" lvl="0" indent="-102870">
              <a:lnSpc>
                <a:spcPct val="120000"/>
              </a:lnSpc>
              <a:spcAft>
                <a:spcPts val="600"/>
              </a:spcAft>
              <a:buClr>
                <a:schemeClr val="tx2"/>
              </a:buClr>
              <a:buSzPct val="80000"/>
              <a:buFont typeface="Arial" panose="020B0604020202020204" pitchFamily="34" charset="0"/>
              <a:buChar char="•"/>
            </a:pPr>
            <a:r>
              <a:rPr lang="en-US" sz="1100" b="1" dirty="0">
                <a:solidFill>
                  <a:schemeClr val="bg1"/>
                </a:solidFill>
                <a:cs typeface="Arial"/>
              </a:rPr>
              <a:t>New York Fashion Week (6-14)</a:t>
            </a:r>
          </a:p>
          <a:p>
            <a:pPr marL="102870" lvl="0" indent="-102870">
              <a:lnSpc>
                <a:spcPct val="120000"/>
              </a:lnSpc>
              <a:spcAft>
                <a:spcPts val="600"/>
              </a:spcAft>
              <a:buClr>
                <a:schemeClr val="tx2"/>
              </a:buClr>
              <a:buSzPct val="80000"/>
              <a:buFont typeface="Arial" panose="020B0604020202020204" pitchFamily="34" charset="0"/>
              <a:buChar char="•"/>
            </a:pPr>
            <a:r>
              <a:rPr lang="en-US" sz="1100" b="1" dirty="0">
                <a:solidFill>
                  <a:schemeClr val="bg1"/>
                </a:solidFill>
                <a:cs typeface="Arial"/>
              </a:rPr>
              <a:t>National Grandparents Day (8)</a:t>
            </a:r>
          </a:p>
          <a:p>
            <a:pPr marL="102870" lvl="0" indent="-102870">
              <a:lnSpc>
                <a:spcPct val="120000"/>
              </a:lnSpc>
              <a:spcAft>
                <a:spcPts val="600"/>
              </a:spcAft>
              <a:buClr>
                <a:schemeClr val="tx2"/>
              </a:buClr>
              <a:buSzPct val="80000"/>
              <a:buFont typeface="Arial" panose="020B0604020202020204" pitchFamily="34" charset="0"/>
              <a:buChar char="•"/>
            </a:pPr>
            <a:r>
              <a:rPr lang="en-US" sz="1100" b="1" dirty="0">
                <a:solidFill>
                  <a:schemeClr val="bg1"/>
                </a:solidFill>
                <a:cs typeface="Arial"/>
              </a:rPr>
              <a:t>National Hispanic Heritage Month begins (15)</a:t>
            </a:r>
          </a:p>
          <a:p>
            <a:pPr marL="102870" lvl="0" indent="-102870">
              <a:lnSpc>
                <a:spcPct val="120000"/>
              </a:lnSpc>
              <a:spcAft>
                <a:spcPts val="600"/>
              </a:spcAft>
              <a:buClr>
                <a:schemeClr val="tx2"/>
              </a:buClr>
              <a:buSzPct val="80000"/>
              <a:buFont typeface="Arial" panose="020B0604020202020204" pitchFamily="34" charset="0"/>
              <a:buChar char="•"/>
            </a:pPr>
            <a:r>
              <a:rPr lang="en-US" sz="1100" b="1" dirty="0">
                <a:solidFill>
                  <a:schemeClr val="bg1"/>
                </a:solidFill>
                <a:cs typeface="Arial"/>
              </a:rPr>
              <a:t>Autumn Begins (23)</a:t>
            </a:r>
          </a:p>
        </p:txBody>
      </p:sp>
      <p:sp>
        <p:nvSpPr>
          <p:cNvPr id="49" name="Pentagon 48"/>
          <p:cNvSpPr/>
          <p:nvPr/>
        </p:nvSpPr>
        <p:spPr>
          <a:xfrm>
            <a:off x="7236327" y="1338722"/>
            <a:ext cx="1503052" cy="153272"/>
          </a:xfrm>
          <a:prstGeom prst="homePlate">
            <a:avLst>
              <a:gd name="adj" fmla="val 52862"/>
            </a:avLst>
          </a:prstGeom>
          <a:gradFill flip="none" rotWithShape="1">
            <a:gsLst>
              <a:gs pos="0">
                <a:schemeClr val="accent2"/>
              </a:gs>
              <a:gs pos="100000">
                <a:schemeClr val="accent1">
                  <a:alpha val="62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latin typeface="Arial"/>
                <a:cs typeface="Arial"/>
              </a:rPr>
              <a:t>NY FASHION WEEK</a:t>
            </a:r>
          </a:p>
        </p:txBody>
      </p:sp>
      <p:sp>
        <p:nvSpPr>
          <p:cNvPr id="50" name="Pentagon 49"/>
          <p:cNvSpPr/>
          <p:nvPr/>
        </p:nvSpPr>
        <p:spPr>
          <a:xfrm>
            <a:off x="3342095" y="2228442"/>
            <a:ext cx="5397283" cy="153272"/>
          </a:xfrm>
          <a:prstGeom prst="homePlate">
            <a:avLst>
              <a:gd name="adj" fmla="val 0"/>
            </a:avLst>
          </a:prstGeom>
          <a:gradFill flip="none" rotWithShape="1">
            <a:gsLst>
              <a:gs pos="100000">
                <a:schemeClr val="accent2"/>
              </a:gs>
              <a:gs pos="0">
                <a:schemeClr val="accent1">
                  <a:alpha val="62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latin typeface="Arial"/>
                <a:cs typeface="Arial"/>
              </a:rPr>
              <a:t>NY FASHION WEEK—SPRING 2019</a:t>
            </a:r>
          </a:p>
        </p:txBody>
      </p:sp>
      <p:pic>
        <p:nvPicPr>
          <p:cNvPr id="51" name="Pictur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7334" y="1365503"/>
            <a:ext cx="543377" cy="486231"/>
          </a:xfrm>
          <a:prstGeom prst="rect">
            <a:avLst/>
          </a:prstGeom>
        </p:spPr>
      </p:pic>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5435" y="3968862"/>
            <a:ext cx="307173" cy="455805"/>
          </a:xfrm>
          <a:prstGeom prst="rect">
            <a:avLst/>
          </a:prstGeom>
        </p:spPr>
      </p:pic>
      <p:sp>
        <p:nvSpPr>
          <p:cNvPr id="54" name="Rectangle 53"/>
          <p:cNvSpPr/>
          <p:nvPr/>
        </p:nvSpPr>
        <p:spPr>
          <a:xfrm>
            <a:off x="3130130" y="5599198"/>
            <a:ext cx="5641433" cy="96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p:txBody>
      </p:sp>
      <p:grpSp>
        <p:nvGrpSpPr>
          <p:cNvPr id="56" name="Group 55"/>
          <p:cNvGrpSpPr/>
          <p:nvPr/>
        </p:nvGrpSpPr>
        <p:grpSpPr>
          <a:xfrm>
            <a:off x="3008204" y="5724130"/>
            <a:ext cx="5759374" cy="670848"/>
            <a:chOff x="3008204" y="5724130"/>
            <a:chExt cx="5759374" cy="670848"/>
          </a:xfrm>
        </p:grpSpPr>
        <p:sp>
          <p:nvSpPr>
            <p:cNvPr id="57" name="Freeform 56"/>
            <p:cNvSpPr/>
            <p:nvPr/>
          </p:nvSpPr>
          <p:spPr>
            <a:xfrm rot="3600000">
              <a:off x="3068260" y="6205268"/>
              <a:ext cx="152164" cy="227256"/>
            </a:xfrm>
            <a:custGeom>
              <a:avLst/>
              <a:gdLst>
                <a:gd name="connsiteX0" fmla="*/ 0 w 152164"/>
                <a:gd name="connsiteY0" fmla="*/ 227256 h 227256"/>
                <a:gd name="connsiteX1" fmla="*/ 58152 w 152164"/>
                <a:gd name="connsiteY1" fmla="*/ 126535 h 227256"/>
                <a:gd name="connsiteX2" fmla="*/ 152164 w 152164"/>
                <a:gd name="connsiteY2" fmla="*/ 180813 h 227256"/>
                <a:gd name="connsiteX3" fmla="*/ 83189 w 152164"/>
                <a:gd name="connsiteY3" fmla="*/ 0 h 227256"/>
                <a:gd name="connsiteX4" fmla="*/ 88599 w 152164"/>
                <a:gd name="connsiteY4" fmla="*/ 8105 h 227256"/>
                <a:gd name="connsiteX5" fmla="*/ 65903 w 152164"/>
                <a:gd name="connsiteY5" fmla="*/ 47415 h 227256"/>
                <a:gd name="connsiteX6" fmla="*/ 64490 w 152164"/>
                <a:gd name="connsiteY6" fmla="*/ 46599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64" h="227256">
                  <a:moveTo>
                    <a:pt x="0" y="227256"/>
                  </a:moveTo>
                  <a:lnTo>
                    <a:pt x="58152" y="126535"/>
                  </a:lnTo>
                  <a:lnTo>
                    <a:pt x="152164" y="180813"/>
                  </a:lnTo>
                  <a:close/>
                  <a:moveTo>
                    <a:pt x="83189" y="0"/>
                  </a:moveTo>
                  <a:lnTo>
                    <a:pt x="88599" y="8105"/>
                  </a:lnTo>
                  <a:lnTo>
                    <a:pt x="65903" y="47415"/>
                  </a:lnTo>
                  <a:lnTo>
                    <a:pt x="64490" y="465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Rectangle 57"/>
            <p:cNvSpPr/>
            <p:nvPr/>
          </p:nvSpPr>
          <p:spPr>
            <a:xfrm>
              <a:off x="3008204" y="5724130"/>
              <a:ext cx="5759374" cy="588867"/>
            </a:xfrm>
            <a:prstGeom prst="rect">
              <a:avLst/>
            </a:prstGeom>
            <a:solidFill>
              <a:schemeClr val="accent2">
                <a:lumMod val="90000"/>
                <a:lumOff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cap="all" spc="150" dirty="0">
                  <a:solidFill>
                    <a:schemeClr val="bg1"/>
                  </a:solidFill>
                </a:rPr>
                <a:t>    NATIONAL HISPANIC HERITAGE MONTH IS</a:t>
              </a:r>
            </a:p>
            <a:p>
              <a:pPr algn="ctr"/>
              <a:r>
                <a:rPr lang="en-US" sz="1200" cap="all" spc="150" dirty="0">
                  <a:solidFill>
                    <a:schemeClr val="bg1"/>
                  </a:solidFill>
                </a:rPr>
                <a:t>SEPTEMBER 15 </a:t>
              </a:r>
              <a:r>
                <a:rPr lang="mr-IN" sz="1200" cap="all" spc="150" dirty="0">
                  <a:solidFill>
                    <a:schemeClr val="bg1"/>
                  </a:solidFill>
                </a:rPr>
                <a:t>–</a:t>
              </a:r>
              <a:r>
                <a:rPr lang="en-US" sz="1200" cap="all" spc="150" dirty="0">
                  <a:solidFill>
                    <a:schemeClr val="bg1"/>
                  </a:solidFill>
                </a:rPr>
                <a:t> OCTOBER 15</a:t>
              </a:r>
            </a:p>
          </p:txBody>
        </p:sp>
      </p:grpSp>
    </p:spTree>
    <p:extLst>
      <p:ext uri="{BB962C8B-B14F-4D97-AF65-F5344CB8AC3E}">
        <p14:creationId xmlns:p14="http://schemas.microsoft.com/office/powerpoint/2010/main" val="1176958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a:p>
        </p:txBody>
      </p:sp>
      <p:sp>
        <p:nvSpPr>
          <p:cNvPr id="3" name="Text Placeholder 2"/>
          <p:cNvSpPr>
            <a:spLocks noGrp="1"/>
          </p:cNvSpPr>
          <p:nvPr>
            <p:ph type="body" sz="quarter" idx="17"/>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endParaRPr lang="en-US"/>
          </a:p>
        </p:txBody>
      </p:sp>
      <p:sp>
        <p:nvSpPr>
          <p:cNvPr id="9" name="Text Placeholder 8"/>
          <p:cNvSpPr>
            <a:spLocks noGrp="1"/>
          </p:cNvSpPr>
          <p:nvPr>
            <p:ph type="body" sz="quarter" idx="23"/>
          </p:nvPr>
        </p:nvSpPr>
        <p:spPr/>
        <p:txBody>
          <a:bodyPr/>
          <a:lstStyle/>
          <a:p>
            <a:endParaRPr lang="en-US"/>
          </a:p>
        </p:txBody>
      </p:sp>
      <p:sp>
        <p:nvSpPr>
          <p:cNvPr id="10" name="Text Placeholder 9"/>
          <p:cNvSpPr>
            <a:spLocks noGrp="1"/>
          </p:cNvSpPr>
          <p:nvPr>
            <p:ph type="body" sz="quarter" idx="24"/>
          </p:nvPr>
        </p:nvSpPr>
        <p:spPr/>
        <p:txBody>
          <a:bodyPr/>
          <a:lstStyle/>
          <a:p>
            <a:endParaRPr lang="en-US" dirty="0">
              <a:solidFill>
                <a:schemeClr val="tx1"/>
              </a:solidFill>
            </a:endParaRPr>
          </a:p>
        </p:txBody>
      </p:sp>
      <p:sp>
        <p:nvSpPr>
          <p:cNvPr id="11" name="Text Placeholder 10"/>
          <p:cNvSpPr>
            <a:spLocks noGrp="1"/>
          </p:cNvSpPr>
          <p:nvPr>
            <p:ph type="body" sz="quarter" idx="25"/>
          </p:nvPr>
        </p:nvSpPr>
        <p:spPr/>
        <p:txBody>
          <a:bodyPr/>
          <a:lstStyle/>
          <a:p>
            <a:endParaRPr lang="en-US"/>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dirty="0">
              <a:solidFill>
                <a:schemeClr val="tx1"/>
              </a:solidFill>
            </a:endParaRPr>
          </a:p>
        </p:txBody>
      </p:sp>
      <p:sp>
        <p:nvSpPr>
          <p:cNvPr id="14" name="Text Placeholder 13"/>
          <p:cNvSpPr>
            <a:spLocks noGrp="1"/>
          </p:cNvSpPr>
          <p:nvPr>
            <p:ph type="body" sz="quarter" idx="28"/>
          </p:nvPr>
        </p:nvSpPr>
        <p:spPr/>
        <p:txBody>
          <a:bodyPr/>
          <a:lstStyle/>
          <a:p>
            <a:r>
              <a:rPr lang="en-US" sz="600" b="1" dirty="0">
                <a:solidFill>
                  <a:schemeClr val="bg2"/>
                </a:solidFill>
              </a:rPr>
              <a:t>NATIONAL COMING OUT DAY</a:t>
            </a:r>
          </a:p>
        </p:txBody>
      </p:sp>
      <p:sp>
        <p:nvSpPr>
          <p:cNvPr id="15" name="Text Placeholder 14"/>
          <p:cNvSpPr>
            <a:spLocks noGrp="1"/>
          </p:cNvSpPr>
          <p:nvPr>
            <p:ph type="body" sz="quarter" idx="29"/>
          </p:nvPr>
        </p:nvSpPr>
        <p:spPr/>
        <p:txBody>
          <a:bodyPr/>
          <a:lstStyle/>
          <a:p>
            <a:endParaRPr lang="en-US"/>
          </a:p>
        </p:txBody>
      </p:sp>
      <p:sp>
        <p:nvSpPr>
          <p:cNvPr id="16" name="Text Placeholder 15"/>
          <p:cNvSpPr>
            <a:spLocks noGrp="1"/>
          </p:cNvSpPr>
          <p:nvPr>
            <p:ph type="body" sz="quarter" idx="30"/>
          </p:nvPr>
        </p:nvSpPr>
        <p:spPr/>
        <p:txBody>
          <a:bodyPr/>
          <a:lstStyle/>
          <a:p>
            <a:endParaRPr lang="en-US" dirty="0">
              <a:solidFill>
                <a:schemeClr val="tx1"/>
              </a:solidFill>
            </a:endParaRPr>
          </a:p>
        </p:txBody>
      </p:sp>
      <p:sp>
        <p:nvSpPr>
          <p:cNvPr id="17" name="Text Placeholder 16"/>
          <p:cNvSpPr>
            <a:spLocks noGrp="1"/>
          </p:cNvSpPr>
          <p:nvPr>
            <p:ph type="body" sz="quarter" idx="31"/>
          </p:nvPr>
        </p:nvSpPr>
        <p:spPr/>
        <p:txBody>
          <a:bodyPr/>
          <a:lstStyle/>
          <a:p>
            <a:r>
              <a:rPr lang="en-US" sz="600" b="1" dirty="0">
                <a:solidFill>
                  <a:schemeClr val="bg2"/>
                </a:solidFill>
              </a:rPr>
              <a:t>COLUMBUS DAY</a:t>
            </a:r>
          </a:p>
          <a:p>
            <a:endParaRPr lang="en-US" sz="600" b="1" dirty="0">
              <a:solidFill>
                <a:schemeClr val="accent3"/>
              </a:solidFill>
            </a:endParaRPr>
          </a:p>
          <a:p>
            <a:r>
              <a:rPr lang="en-US" sz="600" b="1" dirty="0">
                <a:solidFill>
                  <a:schemeClr val="accent3"/>
                </a:solidFill>
              </a:rPr>
              <a:t>CANADIAN THANKSGIVING</a:t>
            </a:r>
          </a:p>
        </p:txBody>
      </p:sp>
      <p:sp>
        <p:nvSpPr>
          <p:cNvPr id="18" name="Text Placeholder 17"/>
          <p:cNvSpPr>
            <a:spLocks noGrp="1"/>
          </p:cNvSpPr>
          <p:nvPr>
            <p:ph type="body" sz="quarter" idx="32"/>
          </p:nvPr>
        </p:nvSpPr>
        <p:spPr/>
        <p:txBody>
          <a:bodyPr/>
          <a:lstStyle/>
          <a:p>
            <a:r>
              <a:rPr lang="en-US" sz="600" b="1" dirty="0">
                <a:solidFill>
                  <a:schemeClr val="bg2"/>
                </a:solidFill>
              </a:rPr>
              <a:t>EARNINGS BEGINS</a:t>
            </a:r>
          </a:p>
        </p:txBody>
      </p:sp>
      <p:sp>
        <p:nvSpPr>
          <p:cNvPr id="19" name="Text Placeholder 18"/>
          <p:cNvSpPr>
            <a:spLocks noGrp="1"/>
          </p:cNvSpPr>
          <p:nvPr>
            <p:ph type="body" sz="quarter" idx="33"/>
          </p:nvPr>
        </p:nvSpPr>
        <p:spPr/>
        <p:txBody>
          <a:bodyPr/>
          <a:lstStyle/>
          <a:p>
            <a:endParaRPr lang="en-US"/>
          </a:p>
        </p:txBody>
      </p:sp>
      <p:sp>
        <p:nvSpPr>
          <p:cNvPr id="20" name="Text Placeholder 19"/>
          <p:cNvSpPr>
            <a:spLocks noGrp="1"/>
          </p:cNvSpPr>
          <p:nvPr>
            <p:ph type="body" sz="quarter" idx="34"/>
          </p:nvPr>
        </p:nvSpPr>
        <p:spPr/>
        <p:txBody>
          <a:bodyPr/>
          <a:lstStyle/>
          <a:p>
            <a:endParaRPr lang="en-US"/>
          </a:p>
        </p:txBody>
      </p:sp>
      <p:sp>
        <p:nvSpPr>
          <p:cNvPr id="21" name="Text Placeholder 20"/>
          <p:cNvSpPr>
            <a:spLocks noGrp="1"/>
          </p:cNvSpPr>
          <p:nvPr>
            <p:ph type="body" sz="quarter" idx="35"/>
          </p:nvPr>
        </p:nvSpPr>
        <p:spPr/>
        <p:txBody>
          <a:bodyPr/>
          <a:lstStyle/>
          <a:p>
            <a:endParaRPr lang="en-US"/>
          </a:p>
        </p:txBody>
      </p:sp>
      <p:sp>
        <p:nvSpPr>
          <p:cNvPr id="22" name="Text Placeholder 21"/>
          <p:cNvSpPr>
            <a:spLocks noGrp="1"/>
          </p:cNvSpPr>
          <p:nvPr>
            <p:ph type="body" sz="quarter" idx="36"/>
          </p:nvPr>
        </p:nvSpPr>
        <p:spPr/>
        <p:txBody>
          <a:bodyPr/>
          <a:lstStyle/>
          <a:p>
            <a:endParaRPr lang="en-US"/>
          </a:p>
        </p:txBody>
      </p:sp>
      <p:sp>
        <p:nvSpPr>
          <p:cNvPr id="23" name="Text Placeholder 22"/>
          <p:cNvSpPr>
            <a:spLocks noGrp="1"/>
          </p:cNvSpPr>
          <p:nvPr>
            <p:ph type="body" sz="quarter" idx="37"/>
          </p:nvPr>
        </p:nvSpPr>
        <p:spPr/>
        <p:txBody>
          <a:bodyPr/>
          <a:lstStyle/>
          <a:p>
            <a:endParaRPr lang="en-US"/>
          </a:p>
        </p:txBody>
      </p:sp>
      <p:sp>
        <p:nvSpPr>
          <p:cNvPr id="24" name="Text Placeholder 23"/>
          <p:cNvSpPr>
            <a:spLocks noGrp="1"/>
          </p:cNvSpPr>
          <p:nvPr>
            <p:ph type="body" sz="quarter" idx="38"/>
          </p:nvPr>
        </p:nvSpPr>
        <p:spPr/>
        <p:txBody>
          <a:bodyPr/>
          <a:lstStyle/>
          <a:p>
            <a:endParaRPr lang="en-US"/>
          </a:p>
        </p:txBody>
      </p:sp>
      <p:sp>
        <p:nvSpPr>
          <p:cNvPr id="25" name="Text Placeholder 24"/>
          <p:cNvSpPr>
            <a:spLocks noGrp="1"/>
          </p:cNvSpPr>
          <p:nvPr>
            <p:ph type="body" sz="quarter" idx="39"/>
          </p:nvPr>
        </p:nvSpPr>
        <p:spPr/>
        <p:txBody>
          <a:bodyPr/>
          <a:lstStyle/>
          <a:p>
            <a:endParaRPr lang="en-US"/>
          </a:p>
        </p:txBody>
      </p:sp>
      <p:sp>
        <p:nvSpPr>
          <p:cNvPr id="26" name="Text Placeholder 25"/>
          <p:cNvSpPr>
            <a:spLocks noGrp="1"/>
          </p:cNvSpPr>
          <p:nvPr>
            <p:ph type="body" sz="quarter" idx="40"/>
          </p:nvPr>
        </p:nvSpPr>
        <p:spPr/>
        <p:txBody>
          <a:bodyPr/>
          <a:lstStyle/>
          <a:p>
            <a:endParaRPr lang="en-US"/>
          </a:p>
        </p:txBody>
      </p:sp>
      <p:sp>
        <p:nvSpPr>
          <p:cNvPr id="27" name="Text Placeholder 26"/>
          <p:cNvSpPr>
            <a:spLocks noGrp="1"/>
          </p:cNvSpPr>
          <p:nvPr>
            <p:ph type="body" sz="quarter" idx="41"/>
          </p:nvPr>
        </p:nvSpPr>
        <p:spPr/>
        <p:txBody>
          <a:bodyPr/>
          <a:lstStyle/>
          <a:p>
            <a:endParaRPr lang="en-US"/>
          </a:p>
        </p:txBody>
      </p:sp>
      <p:sp>
        <p:nvSpPr>
          <p:cNvPr id="28" name="Text Placeholder 27"/>
          <p:cNvSpPr>
            <a:spLocks noGrp="1"/>
          </p:cNvSpPr>
          <p:nvPr>
            <p:ph type="body" sz="quarter" idx="42"/>
          </p:nvPr>
        </p:nvSpPr>
        <p:spPr/>
        <p:txBody>
          <a:bodyPr/>
          <a:lstStyle/>
          <a:p>
            <a:endParaRPr lang="en-US"/>
          </a:p>
        </p:txBody>
      </p:sp>
      <p:sp>
        <p:nvSpPr>
          <p:cNvPr id="29" name="Text Placeholder 28"/>
          <p:cNvSpPr>
            <a:spLocks noGrp="1"/>
          </p:cNvSpPr>
          <p:nvPr>
            <p:ph type="body" sz="quarter" idx="43"/>
          </p:nvPr>
        </p:nvSpPr>
        <p:spPr/>
        <p:txBody>
          <a:bodyPr/>
          <a:lstStyle/>
          <a:p>
            <a:endParaRPr lang="en-US"/>
          </a:p>
        </p:txBody>
      </p:sp>
      <p:sp>
        <p:nvSpPr>
          <p:cNvPr id="30" name="Text Placeholder 29"/>
          <p:cNvSpPr>
            <a:spLocks noGrp="1"/>
          </p:cNvSpPr>
          <p:nvPr>
            <p:ph type="body" sz="quarter" idx="44"/>
          </p:nvPr>
        </p:nvSpPr>
        <p:spPr/>
        <p:txBody>
          <a:bodyPr/>
          <a:lstStyle/>
          <a:p>
            <a:endParaRPr lang="en-US"/>
          </a:p>
        </p:txBody>
      </p:sp>
      <p:sp>
        <p:nvSpPr>
          <p:cNvPr id="31" name="Text Placeholder 30"/>
          <p:cNvSpPr>
            <a:spLocks noGrp="1"/>
          </p:cNvSpPr>
          <p:nvPr>
            <p:ph type="body" sz="quarter" idx="45"/>
          </p:nvPr>
        </p:nvSpPr>
        <p:spPr/>
        <p:txBody>
          <a:bodyPr/>
          <a:lstStyle/>
          <a:p>
            <a:endParaRPr lang="en-US"/>
          </a:p>
        </p:txBody>
      </p:sp>
      <p:sp>
        <p:nvSpPr>
          <p:cNvPr id="32" name="Text Placeholder 31"/>
          <p:cNvSpPr>
            <a:spLocks noGrp="1"/>
          </p:cNvSpPr>
          <p:nvPr>
            <p:ph type="body" sz="quarter" idx="46"/>
          </p:nvPr>
        </p:nvSpPr>
        <p:spPr/>
        <p:txBody>
          <a:bodyPr/>
          <a:lstStyle/>
          <a:p>
            <a:endParaRPr lang="en-US"/>
          </a:p>
        </p:txBody>
      </p:sp>
      <p:sp>
        <p:nvSpPr>
          <p:cNvPr id="33" name="Text Placeholder 32"/>
          <p:cNvSpPr>
            <a:spLocks noGrp="1"/>
          </p:cNvSpPr>
          <p:nvPr>
            <p:ph type="body" sz="quarter" idx="47"/>
          </p:nvPr>
        </p:nvSpPr>
        <p:spPr/>
        <p:txBody>
          <a:bodyPr/>
          <a:lstStyle/>
          <a:p>
            <a:endParaRPr lang="en-US" dirty="0">
              <a:solidFill>
                <a:schemeClr val="tx1"/>
              </a:solidFill>
            </a:endParaRPr>
          </a:p>
        </p:txBody>
      </p:sp>
      <p:sp>
        <p:nvSpPr>
          <p:cNvPr id="34" name="Text Placeholder 33"/>
          <p:cNvSpPr>
            <a:spLocks noGrp="1"/>
          </p:cNvSpPr>
          <p:nvPr>
            <p:ph type="body" sz="quarter" idx="48"/>
          </p:nvPr>
        </p:nvSpPr>
        <p:spPr/>
        <p:txBody>
          <a:bodyPr/>
          <a:lstStyle/>
          <a:p>
            <a:r>
              <a:rPr lang="en-US" sz="600" b="1" dirty="0">
                <a:solidFill>
                  <a:schemeClr val="bg2"/>
                </a:solidFill>
              </a:rPr>
              <a:t>HALLOWEEN</a:t>
            </a:r>
          </a:p>
        </p:txBody>
      </p:sp>
      <p:sp>
        <p:nvSpPr>
          <p:cNvPr id="35" name="Text Placeholder 34"/>
          <p:cNvSpPr>
            <a:spLocks noGrp="1"/>
          </p:cNvSpPr>
          <p:nvPr>
            <p:ph type="body" sz="quarter" idx="49"/>
          </p:nvPr>
        </p:nvSpPr>
        <p:spPr/>
        <p:txBody>
          <a:bodyPr/>
          <a:lstStyle/>
          <a:p>
            <a:endParaRPr lang="en-US"/>
          </a:p>
        </p:txBody>
      </p:sp>
      <p:sp>
        <p:nvSpPr>
          <p:cNvPr id="36" name="Text Placeholder 35"/>
          <p:cNvSpPr>
            <a:spLocks noGrp="1"/>
          </p:cNvSpPr>
          <p:nvPr>
            <p:ph type="body" sz="quarter" idx="50"/>
          </p:nvPr>
        </p:nvSpPr>
        <p:spPr/>
        <p:txBody>
          <a:bodyPr/>
          <a:lstStyle/>
          <a:p>
            <a:endParaRPr lang="en-US"/>
          </a:p>
        </p:txBody>
      </p:sp>
      <p:sp>
        <p:nvSpPr>
          <p:cNvPr id="44" name="Pentagon 43"/>
          <p:cNvSpPr/>
          <p:nvPr/>
        </p:nvSpPr>
        <p:spPr>
          <a:xfrm>
            <a:off x="0" y="4375768"/>
            <a:ext cx="3141282" cy="2083650"/>
          </a:xfrm>
          <a:prstGeom prst="homePlate">
            <a:avLst>
              <a:gd name="adj" fmla="val 0"/>
            </a:avLst>
          </a:prstGeom>
          <a:gradFill flip="none" rotWithShape="1">
            <a:gsLst>
              <a:gs pos="0">
                <a:schemeClr val="bg1">
                  <a:alpha val="88000"/>
                </a:schemeClr>
              </a:gs>
              <a:gs pos="99000">
                <a:schemeClr val="bg1">
                  <a:alpha val="2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50874" y="4609679"/>
            <a:ext cx="2275368" cy="1692771"/>
          </a:xfrm>
          <a:prstGeom prst="rect">
            <a:avLst/>
          </a:prstGeom>
          <a:noFill/>
        </p:spPr>
        <p:txBody>
          <a:bodyPr wrap="square" rtlCol="0">
            <a:spAutoFit/>
          </a:bodyPr>
          <a:lstStyle/>
          <a:p>
            <a:pPr lvl="0">
              <a:spcAft>
                <a:spcPts val="600"/>
              </a:spcAft>
            </a:pPr>
            <a:r>
              <a:rPr lang="en-US" sz="1100" b="1" dirty="0">
                <a:solidFill>
                  <a:schemeClr val="tx1">
                    <a:lumMod val="65000"/>
                    <a:lumOff val="35000"/>
                  </a:schemeClr>
                </a:solidFill>
                <a:cs typeface="Arial"/>
              </a:rPr>
              <a:t>LOOKING AHEAD:</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Holiday Season</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Native American Heritage Month</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Veteran’s Day</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Thanksgiving</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Black Friday</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Cyber Monday</a:t>
            </a:r>
          </a:p>
        </p:txBody>
      </p:sp>
      <p:sp>
        <p:nvSpPr>
          <p:cNvPr id="46" name="TextBox 45"/>
          <p:cNvSpPr txBox="1"/>
          <p:nvPr/>
        </p:nvSpPr>
        <p:spPr>
          <a:xfrm>
            <a:off x="350874" y="1479708"/>
            <a:ext cx="2810629" cy="1969578"/>
          </a:xfrm>
          <a:prstGeom prst="rect">
            <a:avLst/>
          </a:prstGeom>
          <a:noFill/>
        </p:spPr>
        <p:txBody>
          <a:bodyPr wrap="square" rtlCol="0">
            <a:spAutoFit/>
          </a:bodyPr>
          <a:lstStyle/>
          <a:p>
            <a:pPr lvl="0">
              <a:spcAft>
                <a:spcPts val="600"/>
              </a:spcAft>
              <a:buClr>
                <a:schemeClr val="accent1"/>
              </a:buClr>
            </a:pPr>
            <a:r>
              <a:rPr lang="en-US" sz="1400" b="1" dirty="0">
                <a:solidFill>
                  <a:schemeClr val="accent2"/>
                </a:solidFill>
                <a:cs typeface="Arial"/>
              </a:rPr>
              <a:t>THIS MONTH:</a:t>
            </a:r>
          </a:p>
          <a:p>
            <a:pPr marL="102870" indent="-102870">
              <a:lnSpc>
                <a:spcPct val="120000"/>
              </a:lnSpc>
              <a:spcAft>
                <a:spcPts val="600"/>
              </a:spcAft>
              <a:buClr>
                <a:schemeClr val="accent2"/>
              </a:buClr>
              <a:buSzPct val="80000"/>
              <a:buFont typeface="Arial" panose="020B0604020202020204" pitchFamily="34" charset="0"/>
              <a:buChar char="•"/>
            </a:pPr>
            <a:r>
              <a:rPr lang="en-US" sz="1100" b="1" dirty="0">
                <a:solidFill>
                  <a:schemeClr val="bg1"/>
                </a:solidFill>
                <a:cs typeface="Arial"/>
              </a:rPr>
              <a:t>National Coming Out Day (11)</a:t>
            </a:r>
          </a:p>
          <a:p>
            <a:pPr marL="102870" lvl="0" indent="-102870">
              <a:lnSpc>
                <a:spcPct val="120000"/>
              </a:lnSpc>
              <a:spcAft>
                <a:spcPts val="600"/>
              </a:spcAft>
              <a:buClr>
                <a:schemeClr val="accent2"/>
              </a:buClr>
              <a:buSzPct val="80000"/>
              <a:buFont typeface="Arial" panose="020B0604020202020204" pitchFamily="34" charset="0"/>
              <a:buChar char="•"/>
            </a:pPr>
            <a:r>
              <a:rPr lang="en-US" sz="1100" b="1" dirty="0">
                <a:solidFill>
                  <a:schemeClr val="bg1"/>
                </a:solidFill>
                <a:cs typeface="Arial"/>
              </a:rPr>
              <a:t>Columbus Day (14)</a:t>
            </a:r>
          </a:p>
          <a:p>
            <a:pPr marL="102870" lvl="0" indent="-102870">
              <a:lnSpc>
                <a:spcPct val="120000"/>
              </a:lnSpc>
              <a:spcAft>
                <a:spcPts val="600"/>
              </a:spcAft>
              <a:buClr>
                <a:schemeClr val="accent2"/>
              </a:buClr>
              <a:buSzPct val="80000"/>
              <a:buFont typeface="Arial" panose="020B0604020202020204" pitchFamily="34" charset="0"/>
              <a:buChar char="•"/>
            </a:pPr>
            <a:r>
              <a:rPr lang="en-US" sz="1100" b="1" dirty="0">
                <a:solidFill>
                  <a:schemeClr val="bg1"/>
                </a:solidFill>
                <a:cs typeface="Arial"/>
              </a:rPr>
              <a:t>Canadian Thanksgiving (14)</a:t>
            </a:r>
          </a:p>
          <a:p>
            <a:pPr marL="102870" lvl="0" indent="-102870">
              <a:lnSpc>
                <a:spcPct val="120000"/>
              </a:lnSpc>
              <a:spcAft>
                <a:spcPts val="600"/>
              </a:spcAft>
              <a:buClr>
                <a:schemeClr val="accent2"/>
              </a:buClr>
              <a:buSzPct val="80000"/>
              <a:buFont typeface="Arial" panose="020B0604020202020204" pitchFamily="34" charset="0"/>
              <a:buChar char="•"/>
            </a:pPr>
            <a:r>
              <a:rPr lang="en-US" sz="1100" b="1" dirty="0">
                <a:solidFill>
                  <a:schemeClr val="bg1"/>
                </a:solidFill>
                <a:cs typeface="Arial"/>
              </a:rPr>
              <a:t>LGBT History Month</a:t>
            </a:r>
          </a:p>
          <a:p>
            <a:pPr marL="102870" lvl="0" indent="-102870">
              <a:lnSpc>
                <a:spcPct val="120000"/>
              </a:lnSpc>
              <a:spcAft>
                <a:spcPts val="600"/>
              </a:spcAft>
              <a:buClr>
                <a:schemeClr val="accent2"/>
              </a:buClr>
              <a:buSzPct val="80000"/>
              <a:buFont typeface="Arial" panose="020B0604020202020204" pitchFamily="34" charset="0"/>
              <a:buChar char="•"/>
            </a:pPr>
            <a:r>
              <a:rPr lang="en-US" sz="1100" b="1" i="1" dirty="0">
                <a:solidFill>
                  <a:schemeClr val="bg1"/>
                </a:solidFill>
                <a:cs typeface="Arial"/>
              </a:rPr>
              <a:t>Earnings begins mid-October</a:t>
            </a:r>
          </a:p>
          <a:p>
            <a:pPr marL="102870" lvl="0" indent="-102870">
              <a:lnSpc>
                <a:spcPct val="120000"/>
              </a:lnSpc>
              <a:spcAft>
                <a:spcPts val="600"/>
              </a:spcAft>
              <a:buClr>
                <a:schemeClr val="accent2"/>
              </a:buClr>
              <a:buSzPct val="80000"/>
              <a:buFont typeface="Arial" panose="020B0604020202020204" pitchFamily="34" charset="0"/>
              <a:buChar char="•"/>
            </a:pPr>
            <a:r>
              <a:rPr lang="en-US" sz="1100" b="1" dirty="0">
                <a:solidFill>
                  <a:schemeClr val="bg1"/>
                </a:solidFill>
                <a:cs typeface="Arial"/>
              </a:rPr>
              <a:t>Halloween (31)</a:t>
            </a:r>
          </a:p>
        </p:txBody>
      </p:sp>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2002" y="2221991"/>
            <a:ext cx="480170" cy="422433"/>
          </a:xfrm>
          <a:prstGeom prst="rect">
            <a:avLst/>
          </a:prstGeom>
        </p:spPr>
      </p:pic>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3226" y="4887634"/>
            <a:ext cx="596372" cy="483748"/>
          </a:xfrm>
          <a:prstGeom prst="rect">
            <a:avLst/>
          </a:prstGeom>
        </p:spPr>
      </p:pic>
      <p:sp>
        <p:nvSpPr>
          <p:cNvPr id="47" name="Rectangle 46"/>
          <p:cNvSpPr/>
          <p:nvPr/>
        </p:nvSpPr>
        <p:spPr>
          <a:xfrm>
            <a:off x="3130130" y="5599198"/>
            <a:ext cx="5641433" cy="96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p:txBody>
      </p:sp>
      <p:grpSp>
        <p:nvGrpSpPr>
          <p:cNvPr id="48" name="Group 47"/>
          <p:cNvGrpSpPr/>
          <p:nvPr/>
        </p:nvGrpSpPr>
        <p:grpSpPr>
          <a:xfrm>
            <a:off x="3008204" y="5724130"/>
            <a:ext cx="5759374" cy="670848"/>
            <a:chOff x="3008204" y="5724130"/>
            <a:chExt cx="5759374" cy="670848"/>
          </a:xfrm>
        </p:grpSpPr>
        <p:sp>
          <p:nvSpPr>
            <p:cNvPr id="51" name="Freeform 50"/>
            <p:cNvSpPr/>
            <p:nvPr/>
          </p:nvSpPr>
          <p:spPr>
            <a:xfrm rot="3600000">
              <a:off x="3068260" y="6205268"/>
              <a:ext cx="152164" cy="227256"/>
            </a:xfrm>
            <a:custGeom>
              <a:avLst/>
              <a:gdLst>
                <a:gd name="connsiteX0" fmla="*/ 0 w 152164"/>
                <a:gd name="connsiteY0" fmla="*/ 227256 h 227256"/>
                <a:gd name="connsiteX1" fmla="*/ 58152 w 152164"/>
                <a:gd name="connsiteY1" fmla="*/ 126535 h 227256"/>
                <a:gd name="connsiteX2" fmla="*/ 152164 w 152164"/>
                <a:gd name="connsiteY2" fmla="*/ 180813 h 227256"/>
                <a:gd name="connsiteX3" fmla="*/ 83189 w 152164"/>
                <a:gd name="connsiteY3" fmla="*/ 0 h 227256"/>
                <a:gd name="connsiteX4" fmla="*/ 88599 w 152164"/>
                <a:gd name="connsiteY4" fmla="*/ 8105 h 227256"/>
                <a:gd name="connsiteX5" fmla="*/ 65903 w 152164"/>
                <a:gd name="connsiteY5" fmla="*/ 47415 h 227256"/>
                <a:gd name="connsiteX6" fmla="*/ 64490 w 152164"/>
                <a:gd name="connsiteY6" fmla="*/ 46599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64" h="227256">
                  <a:moveTo>
                    <a:pt x="0" y="227256"/>
                  </a:moveTo>
                  <a:lnTo>
                    <a:pt x="58152" y="126535"/>
                  </a:lnTo>
                  <a:lnTo>
                    <a:pt x="152164" y="180813"/>
                  </a:lnTo>
                  <a:close/>
                  <a:moveTo>
                    <a:pt x="83189" y="0"/>
                  </a:moveTo>
                  <a:lnTo>
                    <a:pt x="88599" y="8105"/>
                  </a:lnTo>
                  <a:lnTo>
                    <a:pt x="65903" y="47415"/>
                  </a:lnTo>
                  <a:lnTo>
                    <a:pt x="64490" y="465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Rectangle 51"/>
            <p:cNvSpPr/>
            <p:nvPr/>
          </p:nvSpPr>
          <p:spPr>
            <a:xfrm>
              <a:off x="3008204" y="5724130"/>
              <a:ext cx="5759374" cy="588867"/>
            </a:xfrm>
            <a:prstGeom prst="rect">
              <a:avLst/>
            </a:prstGeom>
            <a:solidFill>
              <a:schemeClr val="accent2">
                <a:lumMod val="90000"/>
                <a:lumOff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cap="all" spc="150" dirty="0">
                  <a:solidFill>
                    <a:schemeClr val="bg1"/>
                  </a:solidFill>
                </a:rPr>
                <a:t>    OCTOBER IS LGBT HISTORY MONTH</a:t>
              </a:r>
              <a:endParaRPr lang="en-US" sz="1200" cap="all" spc="150" dirty="0">
                <a:solidFill>
                  <a:schemeClr val="bg1"/>
                </a:solidFill>
              </a:endParaRPr>
            </a:p>
          </p:txBody>
        </p:sp>
      </p:grpSp>
    </p:spTree>
    <p:extLst>
      <p:ext uri="{BB962C8B-B14F-4D97-AF65-F5344CB8AC3E}">
        <p14:creationId xmlns:p14="http://schemas.microsoft.com/office/powerpoint/2010/main" val="673368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Pentagon 43"/>
          <p:cNvSpPr/>
          <p:nvPr/>
        </p:nvSpPr>
        <p:spPr>
          <a:xfrm>
            <a:off x="0" y="4375768"/>
            <a:ext cx="3141282" cy="2083650"/>
          </a:xfrm>
          <a:prstGeom prst="homePlate">
            <a:avLst>
              <a:gd name="adj" fmla="val 0"/>
            </a:avLst>
          </a:prstGeom>
          <a:gradFill flip="none" rotWithShape="1">
            <a:gsLst>
              <a:gs pos="0">
                <a:schemeClr val="bg1">
                  <a:alpha val="88000"/>
                </a:schemeClr>
              </a:gs>
              <a:gs pos="99000">
                <a:schemeClr val="bg1">
                  <a:alpha val="2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6"/>
          </p:nvPr>
        </p:nvSpPr>
        <p:spPr/>
        <p:txBody>
          <a:bodyPr/>
          <a:lstStyle/>
          <a:p>
            <a:endParaRPr lang="en-US"/>
          </a:p>
        </p:txBody>
      </p:sp>
      <p:sp>
        <p:nvSpPr>
          <p:cNvPr id="3" name="Text Placeholder 2"/>
          <p:cNvSpPr>
            <a:spLocks noGrp="1"/>
          </p:cNvSpPr>
          <p:nvPr>
            <p:ph type="body" sz="quarter" idx="17"/>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endParaRPr lang="en-US"/>
          </a:p>
        </p:txBody>
      </p:sp>
      <p:sp>
        <p:nvSpPr>
          <p:cNvPr id="9" name="Text Placeholder 8"/>
          <p:cNvSpPr>
            <a:spLocks noGrp="1"/>
          </p:cNvSpPr>
          <p:nvPr>
            <p:ph type="body" sz="quarter" idx="23"/>
          </p:nvPr>
        </p:nvSpPr>
        <p:spPr/>
        <p:txBody>
          <a:bodyPr/>
          <a:lstStyle/>
          <a:p>
            <a:endParaRPr lang="en-US"/>
          </a:p>
        </p:txBody>
      </p:sp>
      <p:sp>
        <p:nvSpPr>
          <p:cNvPr id="10" name="Text Placeholder 9"/>
          <p:cNvSpPr>
            <a:spLocks noGrp="1"/>
          </p:cNvSpPr>
          <p:nvPr>
            <p:ph type="body" sz="quarter" idx="24"/>
          </p:nvPr>
        </p:nvSpPr>
        <p:spPr/>
        <p:txBody>
          <a:bodyPr/>
          <a:lstStyle/>
          <a:p>
            <a:endParaRPr lang="en-US"/>
          </a:p>
        </p:txBody>
      </p:sp>
      <p:sp>
        <p:nvSpPr>
          <p:cNvPr id="11" name="Text Placeholder 10"/>
          <p:cNvSpPr>
            <a:spLocks noGrp="1"/>
          </p:cNvSpPr>
          <p:nvPr>
            <p:ph type="body" sz="quarter" idx="25"/>
          </p:nvPr>
        </p:nvSpPr>
        <p:spPr/>
        <p:txBody>
          <a:bodyPr/>
          <a:lstStyle/>
          <a:p>
            <a:endParaRPr lang="en-US"/>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a:p>
        </p:txBody>
      </p:sp>
      <p:sp>
        <p:nvSpPr>
          <p:cNvPr id="14" name="Text Placeholder 13"/>
          <p:cNvSpPr>
            <a:spLocks noGrp="1"/>
          </p:cNvSpPr>
          <p:nvPr>
            <p:ph type="body" sz="quarter" idx="28"/>
          </p:nvPr>
        </p:nvSpPr>
        <p:spPr/>
        <p:txBody>
          <a:bodyPr/>
          <a:lstStyle/>
          <a:p>
            <a:endParaRPr lang="en-US"/>
          </a:p>
        </p:txBody>
      </p:sp>
      <p:sp>
        <p:nvSpPr>
          <p:cNvPr id="15" name="Text Placeholder 14"/>
          <p:cNvSpPr>
            <a:spLocks noGrp="1"/>
          </p:cNvSpPr>
          <p:nvPr>
            <p:ph type="body" sz="quarter" idx="29"/>
          </p:nvPr>
        </p:nvSpPr>
        <p:spPr/>
        <p:txBody>
          <a:bodyPr/>
          <a:lstStyle/>
          <a:p>
            <a:endParaRPr lang="en-US"/>
          </a:p>
        </p:txBody>
      </p:sp>
      <p:sp>
        <p:nvSpPr>
          <p:cNvPr id="16" name="Text Placeholder 15"/>
          <p:cNvSpPr>
            <a:spLocks noGrp="1"/>
          </p:cNvSpPr>
          <p:nvPr>
            <p:ph type="body" sz="quarter" idx="30"/>
          </p:nvPr>
        </p:nvSpPr>
        <p:spPr/>
        <p:txBody>
          <a:bodyPr/>
          <a:lstStyle/>
          <a:p>
            <a:endParaRPr lang="en-US" dirty="0">
              <a:solidFill>
                <a:schemeClr val="tx1"/>
              </a:solidFill>
            </a:endParaRPr>
          </a:p>
        </p:txBody>
      </p:sp>
      <p:sp>
        <p:nvSpPr>
          <p:cNvPr id="17" name="Text Placeholder 16"/>
          <p:cNvSpPr>
            <a:spLocks noGrp="1"/>
          </p:cNvSpPr>
          <p:nvPr>
            <p:ph type="body" sz="quarter" idx="31"/>
          </p:nvPr>
        </p:nvSpPr>
        <p:spPr/>
        <p:txBody>
          <a:bodyPr/>
          <a:lstStyle/>
          <a:p>
            <a:r>
              <a:rPr lang="en-US" sz="600" b="1" dirty="0">
                <a:solidFill>
                  <a:schemeClr val="bg2"/>
                </a:solidFill>
              </a:rPr>
              <a:t>VETERAN’S DAY</a:t>
            </a:r>
          </a:p>
        </p:txBody>
      </p:sp>
      <p:sp>
        <p:nvSpPr>
          <p:cNvPr id="18" name="Text Placeholder 17"/>
          <p:cNvSpPr>
            <a:spLocks noGrp="1"/>
          </p:cNvSpPr>
          <p:nvPr>
            <p:ph type="body" sz="quarter" idx="32"/>
          </p:nvPr>
        </p:nvSpPr>
        <p:spPr/>
        <p:txBody>
          <a:bodyPr/>
          <a:lstStyle/>
          <a:p>
            <a:endParaRPr lang="en-US"/>
          </a:p>
        </p:txBody>
      </p:sp>
      <p:sp>
        <p:nvSpPr>
          <p:cNvPr id="19" name="Text Placeholder 18"/>
          <p:cNvSpPr>
            <a:spLocks noGrp="1"/>
          </p:cNvSpPr>
          <p:nvPr>
            <p:ph type="body" sz="quarter" idx="33"/>
          </p:nvPr>
        </p:nvSpPr>
        <p:spPr/>
        <p:txBody>
          <a:bodyPr/>
          <a:lstStyle/>
          <a:p>
            <a:endParaRPr lang="en-US"/>
          </a:p>
        </p:txBody>
      </p:sp>
      <p:sp>
        <p:nvSpPr>
          <p:cNvPr id="20" name="Text Placeholder 19"/>
          <p:cNvSpPr>
            <a:spLocks noGrp="1"/>
          </p:cNvSpPr>
          <p:nvPr>
            <p:ph type="body" sz="quarter" idx="34"/>
          </p:nvPr>
        </p:nvSpPr>
        <p:spPr/>
        <p:txBody>
          <a:bodyPr/>
          <a:lstStyle/>
          <a:p>
            <a:endParaRPr lang="en-US"/>
          </a:p>
        </p:txBody>
      </p:sp>
      <p:sp>
        <p:nvSpPr>
          <p:cNvPr id="21" name="Text Placeholder 20"/>
          <p:cNvSpPr>
            <a:spLocks noGrp="1"/>
          </p:cNvSpPr>
          <p:nvPr>
            <p:ph type="body" sz="quarter" idx="35"/>
          </p:nvPr>
        </p:nvSpPr>
        <p:spPr/>
        <p:txBody>
          <a:bodyPr/>
          <a:lstStyle/>
          <a:p>
            <a:endParaRPr lang="en-US"/>
          </a:p>
        </p:txBody>
      </p:sp>
      <p:sp>
        <p:nvSpPr>
          <p:cNvPr id="22" name="Text Placeholder 21"/>
          <p:cNvSpPr>
            <a:spLocks noGrp="1"/>
          </p:cNvSpPr>
          <p:nvPr>
            <p:ph type="body" sz="quarter" idx="36"/>
          </p:nvPr>
        </p:nvSpPr>
        <p:spPr/>
        <p:txBody>
          <a:bodyPr/>
          <a:lstStyle/>
          <a:p>
            <a:endParaRPr lang="en-US"/>
          </a:p>
        </p:txBody>
      </p:sp>
      <p:sp>
        <p:nvSpPr>
          <p:cNvPr id="23" name="Text Placeholder 22"/>
          <p:cNvSpPr>
            <a:spLocks noGrp="1"/>
          </p:cNvSpPr>
          <p:nvPr>
            <p:ph type="body" sz="quarter" idx="37"/>
          </p:nvPr>
        </p:nvSpPr>
        <p:spPr/>
        <p:txBody>
          <a:bodyPr/>
          <a:lstStyle/>
          <a:p>
            <a:endParaRPr lang="en-US"/>
          </a:p>
        </p:txBody>
      </p:sp>
      <p:sp>
        <p:nvSpPr>
          <p:cNvPr id="24" name="Text Placeholder 23"/>
          <p:cNvSpPr>
            <a:spLocks noGrp="1"/>
          </p:cNvSpPr>
          <p:nvPr>
            <p:ph type="body" sz="quarter" idx="38"/>
          </p:nvPr>
        </p:nvSpPr>
        <p:spPr/>
        <p:txBody>
          <a:bodyPr/>
          <a:lstStyle/>
          <a:p>
            <a:endParaRPr lang="en-US"/>
          </a:p>
        </p:txBody>
      </p:sp>
      <p:sp>
        <p:nvSpPr>
          <p:cNvPr id="25" name="Text Placeholder 24"/>
          <p:cNvSpPr>
            <a:spLocks noGrp="1"/>
          </p:cNvSpPr>
          <p:nvPr>
            <p:ph type="body" sz="quarter" idx="39"/>
          </p:nvPr>
        </p:nvSpPr>
        <p:spPr/>
        <p:txBody>
          <a:bodyPr/>
          <a:lstStyle/>
          <a:p>
            <a:endParaRPr lang="en-US"/>
          </a:p>
        </p:txBody>
      </p:sp>
      <p:sp>
        <p:nvSpPr>
          <p:cNvPr id="26" name="Text Placeholder 25"/>
          <p:cNvSpPr>
            <a:spLocks noGrp="1"/>
          </p:cNvSpPr>
          <p:nvPr>
            <p:ph type="body" sz="quarter" idx="40"/>
          </p:nvPr>
        </p:nvSpPr>
        <p:spPr/>
        <p:txBody>
          <a:bodyPr/>
          <a:lstStyle/>
          <a:p>
            <a:endParaRPr lang="en-US"/>
          </a:p>
        </p:txBody>
      </p:sp>
      <p:sp>
        <p:nvSpPr>
          <p:cNvPr id="27" name="Text Placeholder 26"/>
          <p:cNvSpPr>
            <a:spLocks noGrp="1"/>
          </p:cNvSpPr>
          <p:nvPr>
            <p:ph type="body" sz="quarter" idx="41"/>
          </p:nvPr>
        </p:nvSpPr>
        <p:spPr/>
        <p:txBody>
          <a:bodyPr/>
          <a:lstStyle/>
          <a:p>
            <a:endParaRPr lang="en-US" dirty="0">
              <a:solidFill>
                <a:schemeClr val="tx1"/>
              </a:solidFill>
            </a:endParaRPr>
          </a:p>
        </p:txBody>
      </p:sp>
      <p:sp>
        <p:nvSpPr>
          <p:cNvPr id="28" name="Text Placeholder 27"/>
          <p:cNvSpPr>
            <a:spLocks noGrp="1"/>
          </p:cNvSpPr>
          <p:nvPr>
            <p:ph type="body" sz="quarter" idx="42"/>
          </p:nvPr>
        </p:nvSpPr>
        <p:spPr/>
        <p:txBody>
          <a:bodyPr/>
          <a:lstStyle/>
          <a:p>
            <a:endParaRPr lang="en-US" dirty="0">
              <a:solidFill>
                <a:schemeClr val="tx1"/>
              </a:solidFill>
            </a:endParaRPr>
          </a:p>
        </p:txBody>
      </p:sp>
      <p:sp>
        <p:nvSpPr>
          <p:cNvPr id="29" name="Text Placeholder 28"/>
          <p:cNvSpPr>
            <a:spLocks noGrp="1"/>
          </p:cNvSpPr>
          <p:nvPr>
            <p:ph type="body" sz="quarter" idx="43"/>
          </p:nvPr>
        </p:nvSpPr>
        <p:spPr/>
        <p:txBody>
          <a:bodyPr/>
          <a:lstStyle/>
          <a:p>
            <a:endParaRPr lang="en-US"/>
          </a:p>
        </p:txBody>
      </p:sp>
      <p:sp>
        <p:nvSpPr>
          <p:cNvPr id="30" name="Text Placeholder 29"/>
          <p:cNvSpPr>
            <a:spLocks noGrp="1"/>
          </p:cNvSpPr>
          <p:nvPr>
            <p:ph type="body" sz="quarter" idx="44"/>
          </p:nvPr>
        </p:nvSpPr>
        <p:spPr/>
        <p:txBody>
          <a:bodyPr/>
          <a:lstStyle/>
          <a:p>
            <a:endParaRPr lang="en-US" dirty="0"/>
          </a:p>
        </p:txBody>
      </p:sp>
      <p:sp>
        <p:nvSpPr>
          <p:cNvPr id="31" name="Text Placeholder 30"/>
          <p:cNvSpPr>
            <a:spLocks noGrp="1"/>
          </p:cNvSpPr>
          <p:nvPr>
            <p:ph type="body" sz="quarter" idx="45"/>
          </p:nvPr>
        </p:nvSpPr>
        <p:spPr/>
        <p:txBody>
          <a:bodyPr/>
          <a:lstStyle/>
          <a:p>
            <a:endParaRPr lang="en-US" dirty="0">
              <a:solidFill>
                <a:schemeClr val="tx1"/>
              </a:solidFill>
            </a:endParaRPr>
          </a:p>
        </p:txBody>
      </p:sp>
      <p:sp>
        <p:nvSpPr>
          <p:cNvPr id="32" name="Text Placeholder 31"/>
          <p:cNvSpPr>
            <a:spLocks noGrp="1"/>
          </p:cNvSpPr>
          <p:nvPr>
            <p:ph type="body" sz="quarter" idx="46"/>
          </p:nvPr>
        </p:nvSpPr>
        <p:spPr/>
        <p:txBody>
          <a:bodyPr/>
          <a:lstStyle/>
          <a:p>
            <a:endParaRPr lang="en-US"/>
          </a:p>
        </p:txBody>
      </p:sp>
      <p:sp>
        <p:nvSpPr>
          <p:cNvPr id="33" name="Text Placeholder 32"/>
          <p:cNvSpPr>
            <a:spLocks noGrp="1"/>
          </p:cNvSpPr>
          <p:nvPr>
            <p:ph type="body" sz="quarter" idx="47"/>
          </p:nvPr>
        </p:nvSpPr>
        <p:spPr/>
        <p:txBody>
          <a:bodyPr/>
          <a:lstStyle/>
          <a:p>
            <a:endParaRPr lang="en-US"/>
          </a:p>
        </p:txBody>
      </p:sp>
      <p:sp>
        <p:nvSpPr>
          <p:cNvPr id="34" name="Text Placeholder 33"/>
          <p:cNvSpPr>
            <a:spLocks noGrp="1"/>
          </p:cNvSpPr>
          <p:nvPr>
            <p:ph type="body" sz="quarter" idx="48"/>
          </p:nvPr>
        </p:nvSpPr>
        <p:spPr/>
        <p:txBody>
          <a:bodyPr/>
          <a:lstStyle/>
          <a:p>
            <a:r>
              <a:rPr lang="en-US" sz="600" b="1" dirty="0">
                <a:solidFill>
                  <a:schemeClr val="bg2"/>
                </a:solidFill>
              </a:rPr>
              <a:t>THANKSGIVING</a:t>
            </a:r>
          </a:p>
        </p:txBody>
      </p:sp>
      <p:sp>
        <p:nvSpPr>
          <p:cNvPr id="35" name="Text Placeholder 34"/>
          <p:cNvSpPr>
            <a:spLocks noGrp="1"/>
          </p:cNvSpPr>
          <p:nvPr>
            <p:ph type="body" sz="quarter" idx="49"/>
          </p:nvPr>
        </p:nvSpPr>
        <p:spPr/>
        <p:txBody>
          <a:bodyPr/>
          <a:lstStyle/>
          <a:p>
            <a:r>
              <a:rPr lang="en-US" sz="600" b="1" dirty="0">
                <a:solidFill>
                  <a:schemeClr val="bg2"/>
                </a:solidFill>
              </a:rPr>
              <a:t>BLACK FRIDAY</a:t>
            </a:r>
          </a:p>
        </p:txBody>
      </p:sp>
      <p:sp>
        <p:nvSpPr>
          <p:cNvPr id="36" name="Text Placeholder 35"/>
          <p:cNvSpPr>
            <a:spLocks noGrp="1"/>
          </p:cNvSpPr>
          <p:nvPr>
            <p:ph type="body" sz="quarter" idx="50"/>
          </p:nvPr>
        </p:nvSpPr>
        <p:spPr/>
        <p:txBody>
          <a:bodyPr/>
          <a:lstStyle/>
          <a:p>
            <a:endParaRPr lang="en-US"/>
          </a:p>
        </p:txBody>
      </p:sp>
      <p:sp>
        <p:nvSpPr>
          <p:cNvPr id="37" name="Text Placeholder 36"/>
          <p:cNvSpPr>
            <a:spLocks noGrp="1"/>
          </p:cNvSpPr>
          <p:nvPr>
            <p:ph type="body" sz="quarter" idx="51"/>
          </p:nvPr>
        </p:nvSpPr>
        <p:spPr/>
        <p:txBody>
          <a:bodyPr/>
          <a:lstStyle/>
          <a:p>
            <a:endParaRPr lang="en-US"/>
          </a:p>
        </p:txBody>
      </p:sp>
      <p:sp>
        <p:nvSpPr>
          <p:cNvPr id="38" name="Text Placeholder 37"/>
          <p:cNvSpPr>
            <a:spLocks noGrp="1"/>
          </p:cNvSpPr>
          <p:nvPr>
            <p:ph type="body" sz="quarter" idx="52"/>
          </p:nvPr>
        </p:nvSpPr>
        <p:spPr/>
        <p:txBody>
          <a:bodyPr/>
          <a:lstStyle/>
          <a:p>
            <a:endParaRPr lang="en-US"/>
          </a:p>
        </p:txBody>
      </p:sp>
      <p:sp>
        <p:nvSpPr>
          <p:cNvPr id="39" name="Text Placeholder 38"/>
          <p:cNvSpPr>
            <a:spLocks noGrp="1"/>
          </p:cNvSpPr>
          <p:nvPr>
            <p:ph type="body" sz="quarter" idx="53"/>
          </p:nvPr>
        </p:nvSpPr>
        <p:spPr/>
        <p:txBody>
          <a:bodyPr/>
          <a:lstStyle/>
          <a:p>
            <a:endParaRPr lang="en-US"/>
          </a:p>
        </p:txBody>
      </p:sp>
      <p:sp>
        <p:nvSpPr>
          <p:cNvPr id="40" name="Text Placeholder 39"/>
          <p:cNvSpPr>
            <a:spLocks noGrp="1"/>
          </p:cNvSpPr>
          <p:nvPr>
            <p:ph type="body" sz="quarter" idx="54"/>
          </p:nvPr>
        </p:nvSpPr>
        <p:spPr/>
        <p:txBody>
          <a:bodyPr/>
          <a:lstStyle/>
          <a:p>
            <a:endParaRPr lang="en-US"/>
          </a:p>
        </p:txBody>
      </p:sp>
      <p:sp>
        <p:nvSpPr>
          <p:cNvPr id="41" name="Text Placeholder 40"/>
          <p:cNvSpPr>
            <a:spLocks noGrp="1"/>
          </p:cNvSpPr>
          <p:nvPr>
            <p:ph type="body" sz="quarter" idx="55"/>
          </p:nvPr>
        </p:nvSpPr>
        <p:spPr/>
        <p:txBody>
          <a:bodyPr/>
          <a:lstStyle/>
          <a:p>
            <a:endParaRPr lang="en-US"/>
          </a:p>
        </p:txBody>
      </p:sp>
      <p:sp>
        <p:nvSpPr>
          <p:cNvPr id="42" name="Text Placeholder 41"/>
          <p:cNvSpPr>
            <a:spLocks noGrp="1"/>
          </p:cNvSpPr>
          <p:nvPr>
            <p:ph type="body" sz="quarter" idx="56"/>
          </p:nvPr>
        </p:nvSpPr>
        <p:spPr/>
        <p:txBody>
          <a:bodyPr/>
          <a:lstStyle/>
          <a:p>
            <a:endParaRPr lang="en-US"/>
          </a:p>
        </p:txBody>
      </p:sp>
      <p:sp>
        <p:nvSpPr>
          <p:cNvPr id="43" name="Text Placeholder 42"/>
          <p:cNvSpPr>
            <a:spLocks noGrp="1"/>
          </p:cNvSpPr>
          <p:nvPr>
            <p:ph type="body" sz="quarter" idx="57"/>
          </p:nvPr>
        </p:nvSpPr>
        <p:spPr/>
        <p:txBody>
          <a:bodyPr/>
          <a:lstStyle/>
          <a:p>
            <a:endParaRPr lang="en-US"/>
          </a:p>
        </p:txBody>
      </p:sp>
      <p:sp>
        <p:nvSpPr>
          <p:cNvPr id="45" name="TextBox 44"/>
          <p:cNvSpPr txBox="1"/>
          <p:nvPr/>
        </p:nvSpPr>
        <p:spPr>
          <a:xfrm>
            <a:off x="350874" y="4848206"/>
            <a:ext cx="1692058" cy="1377300"/>
          </a:xfrm>
          <a:prstGeom prst="rect">
            <a:avLst/>
          </a:prstGeom>
          <a:noFill/>
        </p:spPr>
        <p:txBody>
          <a:bodyPr wrap="square" rtlCol="0">
            <a:spAutoFit/>
          </a:bodyPr>
          <a:lstStyle/>
          <a:p>
            <a:pPr lvl="0">
              <a:spcAft>
                <a:spcPts val="600"/>
              </a:spcAft>
            </a:pPr>
            <a:r>
              <a:rPr lang="en-US" sz="1100" b="1" dirty="0">
                <a:solidFill>
                  <a:schemeClr val="tx1">
                    <a:lumMod val="65000"/>
                    <a:lumOff val="35000"/>
                  </a:schemeClr>
                </a:solidFill>
                <a:cs typeface="Arial"/>
              </a:rPr>
              <a:t>LOOKING AHEAD:</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Start of Winter</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Holiday Season</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Year-End Recaps &amp; New Year Predictions</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Cyber Monday</a:t>
            </a:r>
          </a:p>
        </p:txBody>
      </p:sp>
      <p:sp>
        <p:nvSpPr>
          <p:cNvPr id="46" name="TextBox 45"/>
          <p:cNvSpPr txBox="1"/>
          <p:nvPr/>
        </p:nvSpPr>
        <p:spPr>
          <a:xfrm>
            <a:off x="350874" y="1479708"/>
            <a:ext cx="2810629" cy="1409425"/>
          </a:xfrm>
          <a:prstGeom prst="rect">
            <a:avLst/>
          </a:prstGeom>
          <a:noFill/>
        </p:spPr>
        <p:txBody>
          <a:bodyPr wrap="square" rtlCol="0">
            <a:spAutoFit/>
          </a:bodyPr>
          <a:lstStyle/>
          <a:p>
            <a:pPr lvl="0">
              <a:spcAft>
                <a:spcPts val="600"/>
              </a:spcAft>
              <a:buClr>
                <a:schemeClr val="accent1"/>
              </a:buClr>
            </a:pPr>
            <a:r>
              <a:rPr lang="en-US" sz="1400" b="1" dirty="0">
                <a:solidFill>
                  <a:schemeClr val="accent2"/>
                </a:solidFill>
                <a:cs typeface="Arial"/>
              </a:rPr>
              <a:t>THIS MONTH:</a:t>
            </a:r>
          </a:p>
          <a:p>
            <a:pPr marL="102870" lvl="0" indent="-102870">
              <a:lnSpc>
                <a:spcPct val="120000"/>
              </a:lnSpc>
              <a:spcAft>
                <a:spcPts val="600"/>
              </a:spcAft>
              <a:buClr>
                <a:schemeClr val="accent2"/>
              </a:buClr>
              <a:buSzPct val="80000"/>
              <a:buFont typeface="Arial" panose="020B0604020202020204" pitchFamily="34" charset="0"/>
              <a:buChar char="•"/>
            </a:pPr>
            <a:r>
              <a:rPr lang="en-US" sz="1100" b="1" dirty="0">
                <a:solidFill>
                  <a:schemeClr val="bg1"/>
                </a:solidFill>
                <a:cs typeface="Arial"/>
              </a:rPr>
              <a:t>Native American Heritage Month</a:t>
            </a:r>
          </a:p>
          <a:p>
            <a:pPr marL="102870" lvl="0" indent="-102870">
              <a:lnSpc>
                <a:spcPct val="120000"/>
              </a:lnSpc>
              <a:spcAft>
                <a:spcPts val="600"/>
              </a:spcAft>
              <a:buClr>
                <a:schemeClr val="accent2"/>
              </a:buClr>
              <a:buSzPct val="80000"/>
              <a:buFont typeface="Arial" panose="020B0604020202020204" pitchFamily="34" charset="0"/>
              <a:buChar char="•"/>
            </a:pPr>
            <a:r>
              <a:rPr lang="en-US" sz="1100" b="1" dirty="0">
                <a:solidFill>
                  <a:schemeClr val="bg1"/>
                </a:solidFill>
                <a:cs typeface="Arial"/>
              </a:rPr>
              <a:t>Veteran’s Day (11)</a:t>
            </a:r>
          </a:p>
          <a:p>
            <a:pPr marL="102870" lvl="0" indent="-102870">
              <a:lnSpc>
                <a:spcPct val="120000"/>
              </a:lnSpc>
              <a:spcAft>
                <a:spcPts val="600"/>
              </a:spcAft>
              <a:buClr>
                <a:schemeClr val="accent2"/>
              </a:buClr>
              <a:buSzPct val="80000"/>
              <a:buFont typeface="Arial" panose="020B0604020202020204" pitchFamily="34" charset="0"/>
              <a:buChar char="•"/>
            </a:pPr>
            <a:r>
              <a:rPr lang="en-US" sz="1100" b="1" dirty="0">
                <a:solidFill>
                  <a:schemeClr val="bg1"/>
                </a:solidFill>
                <a:cs typeface="Arial"/>
              </a:rPr>
              <a:t>Thanksgiving (28)</a:t>
            </a:r>
          </a:p>
          <a:p>
            <a:pPr marL="102870" lvl="0" indent="-102870">
              <a:lnSpc>
                <a:spcPct val="120000"/>
              </a:lnSpc>
              <a:spcAft>
                <a:spcPts val="600"/>
              </a:spcAft>
              <a:buClr>
                <a:schemeClr val="accent2"/>
              </a:buClr>
              <a:buSzPct val="80000"/>
              <a:buFont typeface="Arial" panose="020B0604020202020204" pitchFamily="34" charset="0"/>
              <a:buChar char="•"/>
            </a:pPr>
            <a:r>
              <a:rPr lang="en-US" sz="1100" b="1" dirty="0">
                <a:solidFill>
                  <a:schemeClr val="bg1"/>
                </a:solidFill>
                <a:cs typeface="Arial"/>
              </a:rPr>
              <a:t>Black Friday (29)</a:t>
            </a:r>
          </a:p>
        </p:txBody>
      </p:sp>
      <p:sp>
        <p:nvSpPr>
          <p:cNvPr id="47" name="Rectangle 46"/>
          <p:cNvSpPr/>
          <p:nvPr/>
        </p:nvSpPr>
        <p:spPr>
          <a:xfrm>
            <a:off x="3125972" y="5599198"/>
            <a:ext cx="5656743" cy="96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p:txBody>
      </p:sp>
      <p:pic>
        <p:nvPicPr>
          <p:cNvPr id="49" name="Picture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0855" y="3202584"/>
            <a:ext cx="455350" cy="341322"/>
          </a:xfrm>
          <a:prstGeom prst="rect">
            <a:avLst/>
          </a:prstGeom>
        </p:spPr>
      </p:pic>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071" y="4956558"/>
            <a:ext cx="612681" cy="382054"/>
          </a:xfrm>
          <a:prstGeom prst="rect">
            <a:avLst/>
          </a:prstGeom>
        </p:spPr>
      </p:pic>
      <p:grpSp>
        <p:nvGrpSpPr>
          <p:cNvPr id="53" name="Group 52"/>
          <p:cNvGrpSpPr/>
          <p:nvPr/>
        </p:nvGrpSpPr>
        <p:grpSpPr>
          <a:xfrm>
            <a:off x="3008204" y="5724130"/>
            <a:ext cx="5759374" cy="670848"/>
            <a:chOff x="3008204" y="5724130"/>
            <a:chExt cx="5759374" cy="670848"/>
          </a:xfrm>
        </p:grpSpPr>
        <p:sp>
          <p:nvSpPr>
            <p:cNvPr id="54" name="Freeform 53"/>
            <p:cNvSpPr/>
            <p:nvPr/>
          </p:nvSpPr>
          <p:spPr>
            <a:xfrm rot="3600000">
              <a:off x="3068260" y="6205268"/>
              <a:ext cx="152164" cy="227256"/>
            </a:xfrm>
            <a:custGeom>
              <a:avLst/>
              <a:gdLst>
                <a:gd name="connsiteX0" fmla="*/ 0 w 152164"/>
                <a:gd name="connsiteY0" fmla="*/ 227256 h 227256"/>
                <a:gd name="connsiteX1" fmla="*/ 58152 w 152164"/>
                <a:gd name="connsiteY1" fmla="*/ 126535 h 227256"/>
                <a:gd name="connsiteX2" fmla="*/ 152164 w 152164"/>
                <a:gd name="connsiteY2" fmla="*/ 180813 h 227256"/>
                <a:gd name="connsiteX3" fmla="*/ 83189 w 152164"/>
                <a:gd name="connsiteY3" fmla="*/ 0 h 227256"/>
                <a:gd name="connsiteX4" fmla="*/ 88599 w 152164"/>
                <a:gd name="connsiteY4" fmla="*/ 8105 h 227256"/>
                <a:gd name="connsiteX5" fmla="*/ 65903 w 152164"/>
                <a:gd name="connsiteY5" fmla="*/ 47415 h 227256"/>
                <a:gd name="connsiteX6" fmla="*/ 64490 w 152164"/>
                <a:gd name="connsiteY6" fmla="*/ 46599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64" h="227256">
                  <a:moveTo>
                    <a:pt x="0" y="227256"/>
                  </a:moveTo>
                  <a:lnTo>
                    <a:pt x="58152" y="126535"/>
                  </a:lnTo>
                  <a:lnTo>
                    <a:pt x="152164" y="180813"/>
                  </a:lnTo>
                  <a:close/>
                  <a:moveTo>
                    <a:pt x="83189" y="0"/>
                  </a:moveTo>
                  <a:lnTo>
                    <a:pt x="88599" y="8105"/>
                  </a:lnTo>
                  <a:lnTo>
                    <a:pt x="65903" y="47415"/>
                  </a:lnTo>
                  <a:lnTo>
                    <a:pt x="64490" y="465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Rectangle 54"/>
            <p:cNvSpPr/>
            <p:nvPr/>
          </p:nvSpPr>
          <p:spPr>
            <a:xfrm>
              <a:off x="3008204" y="5724130"/>
              <a:ext cx="5759374" cy="588867"/>
            </a:xfrm>
            <a:prstGeom prst="rect">
              <a:avLst/>
            </a:prstGeom>
            <a:solidFill>
              <a:schemeClr val="accent2">
                <a:lumMod val="90000"/>
                <a:lumOff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cap="all" spc="150" dirty="0">
                  <a:solidFill>
                    <a:schemeClr val="bg1"/>
                  </a:solidFill>
                </a:rPr>
                <a:t>    NOVEMBER IS NATIVE AMERICAN HERITAGE MONTH</a:t>
              </a:r>
              <a:endParaRPr lang="en-US" sz="1200" cap="all" spc="150" dirty="0">
                <a:solidFill>
                  <a:schemeClr val="bg1"/>
                </a:solidFill>
              </a:endParaRPr>
            </a:p>
          </p:txBody>
        </p:sp>
      </p:grpSp>
      <p:pic>
        <p:nvPicPr>
          <p:cNvPr id="56" name="Picture 55">
            <a:extLst>
              <a:ext uri="{FF2B5EF4-FFF2-40B4-BE49-F238E27FC236}">
                <a16:creationId xmlns:a16="http://schemas.microsoft.com/office/drawing/2014/main" id="{A6BD631D-34EE-C649-A7E7-C806CE2A7CD2}"/>
              </a:ext>
            </a:extLst>
          </p:cNvPr>
          <p:cNvPicPr>
            <a:picLocks noChangeAspect="1"/>
          </p:cNvPicPr>
          <p:nvPr/>
        </p:nvPicPr>
        <p:blipFill>
          <a:blip r:embed="rId4"/>
          <a:stretch>
            <a:fillRect/>
          </a:stretch>
        </p:blipFill>
        <p:spPr>
          <a:xfrm>
            <a:off x="7342585" y="4861735"/>
            <a:ext cx="534317" cy="533286"/>
          </a:xfrm>
          <a:prstGeom prst="rect">
            <a:avLst/>
          </a:prstGeom>
        </p:spPr>
      </p:pic>
    </p:spTree>
    <p:extLst>
      <p:ext uri="{BB962C8B-B14F-4D97-AF65-F5344CB8AC3E}">
        <p14:creationId xmlns:p14="http://schemas.microsoft.com/office/powerpoint/2010/main" val="59458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Placeholder 43"/>
          <p:cNvSpPr>
            <a:spLocks noGrp="1"/>
          </p:cNvSpPr>
          <p:nvPr>
            <p:ph type="body" sz="quarter" idx="16"/>
          </p:nvPr>
        </p:nvSpPr>
        <p:spPr/>
        <p:txBody>
          <a:bodyPr/>
          <a:lstStyle/>
          <a:p>
            <a:endParaRPr lang="en-US" dirty="0"/>
          </a:p>
        </p:txBody>
      </p:sp>
      <p:sp>
        <p:nvSpPr>
          <p:cNvPr id="45" name="Text Placeholder 44"/>
          <p:cNvSpPr>
            <a:spLocks noGrp="1"/>
          </p:cNvSpPr>
          <p:nvPr>
            <p:ph type="body" sz="quarter" idx="17"/>
          </p:nvPr>
        </p:nvSpPr>
        <p:spPr/>
        <p:txBody>
          <a:bodyPr/>
          <a:lstStyle/>
          <a:p>
            <a:r>
              <a:rPr lang="en-US" sz="600" b="1" dirty="0">
                <a:solidFill>
                  <a:schemeClr val="bg2"/>
                </a:solidFill>
              </a:rPr>
              <a:t>CYBER MONDAY</a:t>
            </a:r>
          </a:p>
        </p:txBody>
      </p:sp>
      <p:sp>
        <p:nvSpPr>
          <p:cNvPr id="46" name="Text Placeholder 45"/>
          <p:cNvSpPr>
            <a:spLocks noGrp="1"/>
          </p:cNvSpPr>
          <p:nvPr>
            <p:ph type="body" sz="quarter" idx="18"/>
          </p:nvPr>
        </p:nvSpPr>
        <p:spPr/>
        <p:txBody>
          <a:bodyPr/>
          <a:lstStyle/>
          <a:p>
            <a:endParaRPr lang="en-US"/>
          </a:p>
        </p:txBody>
      </p:sp>
      <p:sp>
        <p:nvSpPr>
          <p:cNvPr id="47" name="Text Placeholder 46"/>
          <p:cNvSpPr>
            <a:spLocks noGrp="1"/>
          </p:cNvSpPr>
          <p:nvPr>
            <p:ph type="body" sz="quarter" idx="19"/>
          </p:nvPr>
        </p:nvSpPr>
        <p:spPr/>
        <p:txBody>
          <a:bodyPr/>
          <a:lstStyle/>
          <a:p>
            <a:endParaRPr lang="en-US" dirty="0"/>
          </a:p>
        </p:txBody>
      </p:sp>
      <p:sp>
        <p:nvSpPr>
          <p:cNvPr id="48" name="Text Placeholder 47"/>
          <p:cNvSpPr>
            <a:spLocks noGrp="1"/>
          </p:cNvSpPr>
          <p:nvPr>
            <p:ph type="body" sz="quarter" idx="20"/>
          </p:nvPr>
        </p:nvSpPr>
        <p:spPr/>
        <p:txBody>
          <a:bodyPr/>
          <a:lstStyle/>
          <a:p>
            <a:endParaRPr lang="en-US" dirty="0"/>
          </a:p>
        </p:txBody>
      </p:sp>
      <p:sp>
        <p:nvSpPr>
          <p:cNvPr id="49" name="Text Placeholder 48"/>
          <p:cNvSpPr>
            <a:spLocks noGrp="1"/>
          </p:cNvSpPr>
          <p:nvPr>
            <p:ph type="body" sz="quarter" idx="21"/>
          </p:nvPr>
        </p:nvSpPr>
        <p:spPr/>
        <p:txBody>
          <a:bodyPr/>
          <a:lstStyle/>
          <a:p>
            <a:endParaRPr lang="en-US" dirty="0"/>
          </a:p>
        </p:txBody>
      </p:sp>
      <p:sp>
        <p:nvSpPr>
          <p:cNvPr id="50" name="Text Placeholder 49"/>
          <p:cNvSpPr>
            <a:spLocks noGrp="1"/>
          </p:cNvSpPr>
          <p:nvPr>
            <p:ph type="body" sz="quarter" idx="22"/>
          </p:nvPr>
        </p:nvSpPr>
        <p:spPr/>
        <p:txBody>
          <a:bodyPr/>
          <a:lstStyle/>
          <a:p>
            <a:endParaRPr lang="en-US" dirty="0"/>
          </a:p>
        </p:txBody>
      </p:sp>
      <p:sp>
        <p:nvSpPr>
          <p:cNvPr id="51" name="Text Placeholder 50"/>
          <p:cNvSpPr>
            <a:spLocks noGrp="1"/>
          </p:cNvSpPr>
          <p:nvPr>
            <p:ph type="body" sz="quarter" idx="23"/>
          </p:nvPr>
        </p:nvSpPr>
        <p:spPr/>
        <p:txBody>
          <a:bodyPr/>
          <a:lstStyle/>
          <a:p>
            <a:endParaRPr lang="en-US"/>
          </a:p>
        </p:txBody>
      </p:sp>
      <p:sp>
        <p:nvSpPr>
          <p:cNvPr id="52" name="Text Placeholder 51"/>
          <p:cNvSpPr>
            <a:spLocks noGrp="1"/>
          </p:cNvSpPr>
          <p:nvPr>
            <p:ph type="body" sz="quarter" idx="24"/>
          </p:nvPr>
        </p:nvSpPr>
        <p:spPr/>
        <p:txBody>
          <a:bodyPr/>
          <a:lstStyle/>
          <a:p>
            <a:endParaRPr lang="en-US" dirty="0"/>
          </a:p>
        </p:txBody>
      </p:sp>
      <p:sp>
        <p:nvSpPr>
          <p:cNvPr id="53" name="Text Placeholder 52"/>
          <p:cNvSpPr>
            <a:spLocks noGrp="1"/>
          </p:cNvSpPr>
          <p:nvPr>
            <p:ph type="body" sz="quarter" idx="25"/>
          </p:nvPr>
        </p:nvSpPr>
        <p:spPr/>
        <p:txBody>
          <a:bodyPr/>
          <a:lstStyle/>
          <a:p>
            <a:endParaRPr lang="en-US" dirty="0"/>
          </a:p>
        </p:txBody>
      </p:sp>
      <p:sp>
        <p:nvSpPr>
          <p:cNvPr id="54" name="Text Placeholder 53"/>
          <p:cNvSpPr>
            <a:spLocks noGrp="1"/>
          </p:cNvSpPr>
          <p:nvPr>
            <p:ph type="body" sz="quarter" idx="26"/>
          </p:nvPr>
        </p:nvSpPr>
        <p:spPr/>
        <p:txBody>
          <a:bodyPr/>
          <a:lstStyle/>
          <a:p>
            <a:endParaRPr lang="en-US"/>
          </a:p>
        </p:txBody>
      </p:sp>
      <p:sp>
        <p:nvSpPr>
          <p:cNvPr id="55" name="Text Placeholder 54"/>
          <p:cNvSpPr>
            <a:spLocks noGrp="1"/>
          </p:cNvSpPr>
          <p:nvPr>
            <p:ph type="body" sz="quarter" idx="27"/>
          </p:nvPr>
        </p:nvSpPr>
        <p:spPr/>
        <p:txBody>
          <a:bodyPr/>
          <a:lstStyle/>
          <a:p>
            <a:endParaRPr lang="en-US"/>
          </a:p>
        </p:txBody>
      </p:sp>
      <p:sp>
        <p:nvSpPr>
          <p:cNvPr id="56" name="Text Placeholder 55"/>
          <p:cNvSpPr>
            <a:spLocks noGrp="1"/>
          </p:cNvSpPr>
          <p:nvPr>
            <p:ph type="body" sz="quarter" idx="28"/>
          </p:nvPr>
        </p:nvSpPr>
        <p:spPr/>
        <p:txBody>
          <a:bodyPr/>
          <a:lstStyle/>
          <a:p>
            <a:endParaRPr lang="en-US"/>
          </a:p>
        </p:txBody>
      </p:sp>
      <p:sp>
        <p:nvSpPr>
          <p:cNvPr id="57" name="Text Placeholder 56"/>
          <p:cNvSpPr>
            <a:spLocks noGrp="1"/>
          </p:cNvSpPr>
          <p:nvPr>
            <p:ph type="body" sz="quarter" idx="29"/>
          </p:nvPr>
        </p:nvSpPr>
        <p:spPr/>
        <p:txBody>
          <a:bodyPr/>
          <a:lstStyle/>
          <a:p>
            <a:endParaRPr lang="en-US"/>
          </a:p>
        </p:txBody>
      </p:sp>
      <p:sp>
        <p:nvSpPr>
          <p:cNvPr id="58" name="Text Placeholder 57"/>
          <p:cNvSpPr>
            <a:spLocks noGrp="1"/>
          </p:cNvSpPr>
          <p:nvPr>
            <p:ph type="body" sz="quarter" idx="30"/>
          </p:nvPr>
        </p:nvSpPr>
        <p:spPr/>
        <p:txBody>
          <a:bodyPr/>
          <a:lstStyle/>
          <a:p>
            <a:endParaRPr lang="en-US"/>
          </a:p>
        </p:txBody>
      </p:sp>
      <p:sp>
        <p:nvSpPr>
          <p:cNvPr id="59" name="Text Placeholder 58"/>
          <p:cNvSpPr>
            <a:spLocks noGrp="1"/>
          </p:cNvSpPr>
          <p:nvPr>
            <p:ph type="body" sz="quarter" idx="31"/>
          </p:nvPr>
        </p:nvSpPr>
        <p:spPr/>
        <p:txBody>
          <a:bodyPr/>
          <a:lstStyle/>
          <a:p>
            <a:endParaRPr lang="en-US"/>
          </a:p>
        </p:txBody>
      </p:sp>
      <p:sp>
        <p:nvSpPr>
          <p:cNvPr id="60" name="Text Placeholder 59"/>
          <p:cNvSpPr>
            <a:spLocks noGrp="1"/>
          </p:cNvSpPr>
          <p:nvPr>
            <p:ph type="body" sz="quarter" idx="32"/>
          </p:nvPr>
        </p:nvSpPr>
        <p:spPr/>
        <p:txBody>
          <a:bodyPr/>
          <a:lstStyle/>
          <a:p>
            <a:endParaRPr lang="en-US"/>
          </a:p>
        </p:txBody>
      </p:sp>
      <p:sp>
        <p:nvSpPr>
          <p:cNvPr id="61" name="Text Placeholder 60"/>
          <p:cNvSpPr>
            <a:spLocks noGrp="1"/>
          </p:cNvSpPr>
          <p:nvPr>
            <p:ph type="body" sz="quarter" idx="33"/>
          </p:nvPr>
        </p:nvSpPr>
        <p:spPr/>
        <p:txBody>
          <a:bodyPr/>
          <a:lstStyle/>
          <a:p>
            <a:endParaRPr lang="en-US"/>
          </a:p>
        </p:txBody>
      </p:sp>
      <p:sp>
        <p:nvSpPr>
          <p:cNvPr id="62" name="Text Placeholder 61"/>
          <p:cNvSpPr>
            <a:spLocks noGrp="1"/>
          </p:cNvSpPr>
          <p:nvPr>
            <p:ph type="body" sz="quarter" idx="34"/>
          </p:nvPr>
        </p:nvSpPr>
        <p:spPr/>
        <p:txBody>
          <a:bodyPr/>
          <a:lstStyle/>
          <a:p>
            <a:endParaRPr lang="en-US"/>
          </a:p>
        </p:txBody>
      </p:sp>
      <p:sp>
        <p:nvSpPr>
          <p:cNvPr id="63" name="Text Placeholder 62"/>
          <p:cNvSpPr>
            <a:spLocks noGrp="1"/>
          </p:cNvSpPr>
          <p:nvPr>
            <p:ph type="body" sz="quarter" idx="35"/>
          </p:nvPr>
        </p:nvSpPr>
        <p:spPr/>
        <p:txBody>
          <a:bodyPr/>
          <a:lstStyle/>
          <a:p>
            <a:endParaRPr lang="en-US"/>
          </a:p>
        </p:txBody>
      </p:sp>
      <p:sp>
        <p:nvSpPr>
          <p:cNvPr id="64" name="Text Placeholder 63"/>
          <p:cNvSpPr>
            <a:spLocks noGrp="1"/>
          </p:cNvSpPr>
          <p:nvPr>
            <p:ph type="body" sz="quarter" idx="36"/>
          </p:nvPr>
        </p:nvSpPr>
        <p:spPr/>
        <p:txBody>
          <a:bodyPr/>
          <a:lstStyle/>
          <a:p>
            <a:r>
              <a:rPr lang="en-US" sz="600" b="1" dirty="0">
                <a:solidFill>
                  <a:schemeClr val="bg2"/>
                </a:solidFill>
              </a:rPr>
              <a:t>FIRST DAY OF WINTER</a:t>
            </a:r>
          </a:p>
        </p:txBody>
      </p:sp>
      <p:sp>
        <p:nvSpPr>
          <p:cNvPr id="65" name="Text Placeholder 64"/>
          <p:cNvSpPr>
            <a:spLocks noGrp="1"/>
          </p:cNvSpPr>
          <p:nvPr>
            <p:ph type="body" sz="quarter" idx="37"/>
          </p:nvPr>
        </p:nvSpPr>
        <p:spPr/>
        <p:txBody>
          <a:bodyPr/>
          <a:lstStyle/>
          <a:p>
            <a:endParaRPr lang="en-US" dirty="0"/>
          </a:p>
        </p:txBody>
      </p:sp>
      <p:sp>
        <p:nvSpPr>
          <p:cNvPr id="66" name="Text Placeholder 65"/>
          <p:cNvSpPr>
            <a:spLocks noGrp="1"/>
          </p:cNvSpPr>
          <p:nvPr>
            <p:ph type="body" sz="quarter" idx="38"/>
          </p:nvPr>
        </p:nvSpPr>
        <p:spPr/>
        <p:txBody>
          <a:bodyPr/>
          <a:lstStyle/>
          <a:p>
            <a:endParaRPr lang="en-US" dirty="0"/>
          </a:p>
        </p:txBody>
      </p:sp>
      <p:sp>
        <p:nvSpPr>
          <p:cNvPr id="67" name="Text Placeholder 66"/>
          <p:cNvSpPr>
            <a:spLocks noGrp="1"/>
          </p:cNvSpPr>
          <p:nvPr>
            <p:ph type="body" sz="quarter" idx="39"/>
          </p:nvPr>
        </p:nvSpPr>
        <p:spPr/>
        <p:txBody>
          <a:bodyPr/>
          <a:lstStyle/>
          <a:p>
            <a:r>
              <a:rPr lang="en-US" sz="600" b="1" dirty="0">
                <a:solidFill>
                  <a:schemeClr val="bg2"/>
                </a:solidFill>
              </a:rPr>
              <a:t>CHRISTMAS EVE</a:t>
            </a:r>
          </a:p>
        </p:txBody>
      </p:sp>
      <p:sp>
        <p:nvSpPr>
          <p:cNvPr id="68" name="Text Placeholder 67"/>
          <p:cNvSpPr>
            <a:spLocks noGrp="1"/>
          </p:cNvSpPr>
          <p:nvPr>
            <p:ph type="body" sz="quarter" idx="40"/>
          </p:nvPr>
        </p:nvSpPr>
        <p:spPr/>
        <p:txBody>
          <a:bodyPr/>
          <a:lstStyle/>
          <a:p>
            <a:r>
              <a:rPr lang="en-US" sz="600" b="1" dirty="0">
                <a:solidFill>
                  <a:schemeClr val="bg2"/>
                </a:solidFill>
              </a:rPr>
              <a:t>CHRISTMAS</a:t>
            </a:r>
          </a:p>
        </p:txBody>
      </p:sp>
      <p:sp>
        <p:nvSpPr>
          <p:cNvPr id="69" name="Text Placeholder 68"/>
          <p:cNvSpPr>
            <a:spLocks noGrp="1"/>
          </p:cNvSpPr>
          <p:nvPr>
            <p:ph type="body" sz="quarter" idx="41"/>
          </p:nvPr>
        </p:nvSpPr>
        <p:spPr/>
        <p:txBody>
          <a:bodyPr/>
          <a:lstStyle/>
          <a:p>
            <a:r>
              <a:rPr lang="en-US" sz="600" b="1" dirty="0">
                <a:solidFill>
                  <a:schemeClr val="bg2"/>
                </a:solidFill>
              </a:rPr>
              <a:t>BOXING DAY, UK</a:t>
            </a:r>
          </a:p>
        </p:txBody>
      </p:sp>
      <p:sp>
        <p:nvSpPr>
          <p:cNvPr id="70" name="Text Placeholder 69"/>
          <p:cNvSpPr>
            <a:spLocks noGrp="1"/>
          </p:cNvSpPr>
          <p:nvPr>
            <p:ph type="body" sz="quarter" idx="42"/>
          </p:nvPr>
        </p:nvSpPr>
        <p:spPr/>
        <p:txBody>
          <a:bodyPr/>
          <a:lstStyle/>
          <a:p>
            <a:endParaRPr lang="en-US" sz="600" dirty="0">
              <a:solidFill>
                <a:schemeClr val="tx1"/>
              </a:solidFill>
            </a:endParaRPr>
          </a:p>
        </p:txBody>
      </p:sp>
      <p:sp>
        <p:nvSpPr>
          <p:cNvPr id="71" name="Text Placeholder 70"/>
          <p:cNvSpPr>
            <a:spLocks noGrp="1"/>
          </p:cNvSpPr>
          <p:nvPr>
            <p:ph type="body" sz="quarter" idx="43"/>
          </p:nvPr>
        </p:nvSpPr>
        <p:spPr/>
        <p:txBody>
          <a:bodyPr/>
          <a:lstStyle/>
          <a:p>
            <a:endParaRPr lang="en-US" dirty="0"/>
          </a:p>
        </p:txBody>
      </p:sp>
      <p:sp>
        <p:nvSpPr>
          <p:cNvPr id="72" name="Text Placeholder 71"/>
          <p:cNvSpPr>
            <a:spLocks noGrp="1"/>
          </p:cNvSpPr>
          <p:nvPr>
            <p:ph type="body" sz="quarter" idx="44"/>
          </p:nvPr>
        </p:nvSpPr>
        <p:spPr/>
        <p:txBody>
          <a:bodyPr/>
          <a:lstStyle/>
          <a:p>
            <a:endParaRPr lang="en-US"/>
          </a:p>
        </p:txBody>
      </p:sp>
      <p:sp>
        <p:nvSpPr>
          <p:cNvPr id="73" name="Text Placeholder 72"/>
          <p:cNvSpPr>
            <a:spLocks noGrp="1"/>
          </p:cNvSpPr>
          <p:nvPr>
            <p:ph type="body" sz="quarter" idx="45"/>
          </p:nvPr>
        </p:nvSpPr>
        <p:spPr/>
        <p:txBody>
          <a:bodyPr/>
          <a:lstStyle/>
          <a:p>
            <a:endParaRPr lang="en-US" dirty="0"/>
          </a:p>
        </p:txBody>
      </p:sp>
      <p:sp>
        <p:nvSpPr>
          <p:cNvPr id="74" name="Text Placeholder 73"/>
          <p:cNvSpPr>
            <a:spLocks noGrp="1"/>
          </p:cNvSpPr>
          <p:nvPr>
            <p:ph type="body" sz="quarter" idx="46"/>
          </p:nvPr>
        </p:nvSpPr>
        <p:spPr/>
        <p:txBody>
          <a:bodyPr/>
          <a:lstStyle/>
          <a:p>
            <a:r>
              <a:rPr lang="en-US" sz="600" b="1" dirty="0">
                <a:solidFill>
                  <a:schemeClr val="bg2"/>
                </a:solidFill>
              </a:rPr>
              <a:t>NEW</a:t>
            </a:r>
          </a:p>
          <a:p>
            <a:r>
              <a:rPr lang="en-US" sz="600" b="1" dirty="0">
                <a:solidFill>
                  <a:schemeClr val="bg2"/>
                </a:solidFill>
              </a:rPr>
              <a:t>YEAR’S EVE</a:t>
            </a:r>
          </a:p>
        </p:txBody>
      </p:sp>
      <p:sp>
        <p:nvSpPr>
          <p:cNvPr id="75" name="Text Placeholder 74"/>
          <p:cNvSpPr>
            <a:spLocks noGrp="1"/>
          </p:cNvSpPr>
          <p:nvPr>
            <p:ph type="body" sz="quarter" idx="47"/>
          </p:nvPr>
        </p:nvSpPr>
        <p:spPr/>
        <p:txBody>
          <a:bodyPr/>
          <a:lstStyle/>
          <a:p>
            <a:endParaRPr lang="en-US" sz="600" dirty="0">
              <a:solidFill>
                <a:schemeClr val="tx1"/>
              </a:solidFill>
            </a:endParaRPr>
          </a:p>
        </p:txBody>
      </p:sp>
      <p:sp>
        <p:nvSpPr>
          <p:cNvPr id="76" name="Text Placeholder 75"/>
          <p:cNvSpPr>
            <a:spLocks noGrp="1"/>
          </p:cNvSpPr>
          <p:nvPr>
            <p:ph type="body" sz="quarter" idx="48"/>
          </p:nvPr>
        </p:nvSpPr>
        <p:spPr/>
        <p:txBody>
          <a:bodyPr/>
          <a:lstStyle/>
          <a:p>
            <a:endParaRPr lang="en-US" dirty="0"/>
          </a:p>
        </p:txBody>
      </p:sp>
      <p:sp>
        <p:nvSpPr>
          <p:cNvPr id="77" name="Text Placeholder 76"/>
          <p:cNvSpPr>
            <a:spLocks noGrp="1"/>
          </p:cNvSpPr>
          <p:nvPr>
            <p:ph type="body" sz="quarter" idx="49"/>
          </p:nvPr>
        </p:nvSpPr>
        <p:spPr/>
        <p:txBody>
          <a:bodyPr/>
          <a:lstStyle/>
          <a:p>
            <a:endParaRPr lang="en-US" dirty="0"/>
          </a:p>
        </p:txBody>
      </p:sp>
      <p:sp>
        <p:nvSpPr>
          <p:cNvPr id="78" name="Text Placeholder 77"/>
          <p:cNvSpPr>
            <a:spLocks noGrp="1"/>
          </p:cNvSpPr>
          <p:nvPr>
            <p:ph type="body" sz="quarter" idx="50"/>
          </p:nvPr>
        </p:nvSpPr>
        <p:spPr/>
        <p:txBody>
          <a:bodyPr/>
          <a:lstStyle/>
          <a:p>
            <a:endParaRPr lang="en-US" dirty="0"/>
          </a:p>
        </p:txBody>
      </p:sp>
      <p:sp>
        <p:nvSpPr>
          <p:cNvPr id="79" name="Text Placeholder 78"/>
          <p:cNvSpPr>
            <a:spLocks noGrp="1"/>
          </p:cNvSpPr>
          <p:nvPr>
            <p:ph type="body" sz="quarter" idx="51"/>
          </p:nvPr>
        </p:nvSpPr>
        <p:spPr/>
        <p:txBody>
          <a:bodyPr/>
          <a:lstStyle/>
          <a:p>
            <a:endParaRPr lang="en-US"/>
          </a:p>
        </p:txBody>
      </p:sp>
      <p:sp>
        <p:nvSpPr>
          <p:cNvPr id="80" name="Text Placeholder 79"/>
          <p:cNvSpPr>
            <a:spLocks noGrp="1"/>
          </p:cNvSpPr>
          <p:nvPr>
            <p:ph type="body" sz="quarter" idx="52"/>
          </p:nvPr>
        </p:nvSpPr>
        <p:spPr/>
        <p:txBody>
          <a:bodyPr/>
          <a:lstStyle/>
          <a:p>
            <a:endParaRPr lang="en-US" dirty="0">
              <a:solidFill>
                <a:schemeClr val="tx1"/>
              </a:solidFill>
            </a:endParaRPr>
          </a:p>
        </p:txBody>
      </p:sp>
      <p:sp>
        <p:nvSpPr>
          <p:cNvPr id="81" name="Text Placeholder 80"/>
          <p:cNvSpPr>
            <a:spLocks noGrp="1"/>
          </p:cNvSpPr>
          <p:nvPr>
            <p:ph type="body" sz="quarter" idx="53"/>
          </p:nvPr>
        </p:nvSpPr>
        <p:spPr/>
        <p:txBody>
          <a:bodyPr/>
          <a:lstStyle/>
          <a:p>
            <a:endParaRPr lang="en-US"/>
          </a:p>
        </p:txBody>
      </p:sp>
      <p:sp>
        <p:nvSpPr>
          <p:cNvPr id="82" name="Text Placeholder 81"/>
          <p:cNvSpPr>
            <a:spLocks noGrp="1"/>
          </p:cNvSpPr>
          <p:nvPr>
            <p:ph type="body" sz="quarter" idx="54"/>
          </p:nvPr>
        </p:nvSpPr>
        <p:spPr/>
        <p:txBody>
          <a:bodyPr/>
          <a:lstStyle/>
          <a:p>
            <a:endParaRPr lang="en-US"/>
          </a:p>
        </p:txBody>
      </p:sp>
      <p:sp>
        <p:nvSpPr>
          <p:cNvPr id="83" name="Text Placeholder 82"/>
          <p:cNvSpPr>
            <a:spLocks noGrp="1"/>
          </p:cNvSpPr>
          <p:nvPr>
            <p:ph type="body" sz="quarter" idx="55"/>
          </p:nvPr>
        </p:nvSpPr>
        <p:spPr/>
        <p:txBody>
          <a:bodyPr/>
          <a:lstStyle/>
          <a:p>
            <a:endParaRPr lang="en-US"/>
          </a:p>
        </p:txBody>
      </p:sp>
      <p:sp>
        <p:nvSpPr>
          <p:cNvPr id="84" name="Text Placeholder 83"/>
          <p:cNvSpPr>
            <a:spLocks noGrp="1"/>
          </p:cNvSpPr>
          <p:nvPr>
            <p:ph type="body" sz="quarter" idx="56"/>
          </p:nvPr>
        </p:nvSpPr>
        <p:spPr/>
        <p:txBody>
          <a:bodyPr/>
          <a:lstStyle/>
          <a:p>
            <a:endParaRPr lang="en-US"/>
          </a:p>
        </p:txBody>
      </p:sp>
      <p:sp>
        <p:nvSpPr>
          <p:cNvPr id="85" name="Text Placeholder 84"/>
          <p:cNvSpPr>
            <a:spLocks noGrp="1"/>
          </p:cNvSpPr>
          <p:nvPr>
            <p:ph type="body" sz="quarter" idx="57"/>
          </p:nvPr>
        </p:nvSpPr>
        <p:spPr/>
        <p:txBody>
          <a:bodyPr/>
          <a:lstStyle/>
          <a:p>
            <a:endParaRPr lang="en-US"/>
          </a:p>
        </p:txBody>
      </p:sp>
      <p:sp>
        <p:nvSpPr>
          <p:cNvPr id="86" name="Pentagon 85"/>
          <p:cNvSpPr/>
          <p:nvPr/>
        </p:nvSpPr>
        <p:spPr>
          <a:xfrm>
            <a:off x="0" y="4375768"/>
            <a:ext cx="3146854" cy="2083650"/>
          </a:xfrm>
          <a:prstGeom prst="homePlate">
            <a:avLst>
              <a:gd name="adj" fmla="val 0"/>
            </a:avLst>
          </a:prstGeom>
          <a:gradFill flip="none" rotWithShape="1">
            <a:gsLst>
              <a:gs pos="0">
                <a:schemeClr val="bg1">
                  <a:alpha val="88000"/>
                </a:schemeClr>
              </a:gs>
              <a:gs pos="99000">
                <a:schemeClr val="bg1">
                  <a:alpha val="2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350874" y="4507777"/>
            <a:ext cx="2275368" cy="1854354"/>
          </a:xfrm>
          <a:prstGeom prst="rect">
            <a:avLst/>
          </a:prstGeom>
          <a:noFill/>
        </p:spPr>
        <p:txBody>
          <a:bodyPr wrap="square" rtlCol="0">
            <a:spAutoFit/>
          </a:bodyPr>
          <a:lstStyle/>
          <a:p>
            <a:pPr lvl="0">
              <a:spcAft>
                <a:spcPts val="600"/>
              </a:spcAft>
            </a:pPr>
            <a:r>
              <a:rPr lang="en-US" sz="1100" b="1" dirty="0">
                <a:solidFill>
                  <a:schemeClr val="tx1">
                    <a:lumMod val="65000"/>
                    <a:lumOff val="35000"/>
                  </a:schemeClr>
                </a:solidFill>
                <a:cs typeface="Arial"/>
              </a:rPr>
              <a:t>LOOKING AHEAD:</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Consumer Electronics Show (CES)</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New Year’s Day</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Entertainment Awards Season</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Detroit Auto Show</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Earnings Season</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MLK Day</a:t>
            </a:r>
          </a:p>
        </p:txBody>
      </p:sp>
      <p:sp>
        <p:nvSpPr>
          <p:cNvPr id="88" name="TextBox 87"/>
          <p:cNvSpPr txBox="1"/>
          <p:nvPr/>
        </p:nvSpPr>
        <p:spPr>
          <a:xfrm>
            <a:off x="350874" y="1479708"/>
            <a:ext cx="2322877" cy="2452787"/>
          </a:xfrm>
          <a:prstGeom prst="rect">
            <a:avLst/>
          </a:prstGeom>
          <a:noFill/>
        </p:spPr>
        <p:txBody>
          <a:bodyPr wrap="square" rtlCol="0">
            <a:spAutoFit/>
          </a:bodyPr>
          <a:lstStyle/>
          <a:p>
            <a:pPr lvl="0">
              <a:spcAft>
                <a:spcPts val="600"/>
              </a:spcAft>
              <a:buClr>
                <a:schemeClr val="accent1"/>
              </a:buClr>
            </a:pPr>
            <a:r>
              <a:rPr lang="en-US" sz="1400" b="1" dirty="0">
                <a:solidFill>
                  <a:schemeClr val="accent2"/>
                </a:solidFill>
                <a:cs typeface="Arial"/>
              </a:rPr>
              <a:t>THIS MONTH:</a:t>
            </a:r>
          </a:p>
          <a:p>
            <a:pPr marL="102870" indent="-102870">
              <a:lnSpc>
                <a:spcPct val="120000"/>
              </a:lnSpc>
              <a:spcAft>
                <a:spcPts val="600"/>
              </a:spcAft>
              <a:buClr>
                <a:schemeClr val="accent2"/>
              </a:buClr>
              <a:buSzPct val="80000"/>
              <a:buFont typeface="Arial" panose="020B0604020202020204" pitchFamily="34" charset="0"/>
              <a:buChar char="•"/>
            </a:pPr>
            <a:r>
              <a:rPr lang="en-US" sz="1100" b="1" dirty="0">
                <a:solidFill>
                  <a:schemeClr val="bg1"/>
                </a:solidFill>
                <a:cs typeface="Arial"/>
              </a:rPr>
              <a:t>Cyber Monday (2)</a:t>
            </a:r>
          </a:p>
          <a:p>
            <a:pPr marL="102870" lvl="0" indent="-102870">
              <a:lnSpc>
                <a:spcPct val="120000"/>
              </a:lnSpc>
              <a:spcAft>
                <a:spcPts val="600"/>
              </a:spcAft>
              <a:buClr>
                <a:schemeClr val="accent2"/>
              </a:buClr>
              <a:buSzPct val="80000"/>
              <a:buFont typeface="Arial" panose="020B0604020202020204" pitchFamily="34" charset="0"/>
              <a:buChar char="•"/>
            </a:pPr>
            <a:r>
              <a:rPr lang="en-US" sz="1100" b="1" dirty="0">
                <a:solidFill>
                  <a:schemeClr val="bg1"/>
                </a:solidFill>
                <a:cs typeface="Arial"/>
              </a:rPr>
              <a:t>First Day of Winter (21)</a:t>
            </a:r>
          </a:p>
          <a:p>
            <a:pPr marL="102870" indent="-102870">
              <a:lnSpc>
                <a:spcPct val="120000"/>
              </a:lnSpc>
              <a:spcAft>
                <a:spcPts val="600"/>
              </a:spcAft>
              <a:buClr>
                <a:schemeClr val="accent2"/>
              </a:buClr>
              <a:buSzPct val="80000"/>
              <a:buFont typeface="Arial" panose="020B0604020202020204" pitchFamily="34" charset="0"/>
              <a:buChar char="•"/>
            </a:pPr>
            <a:r>
              <a:rPr lang="en-US" sz="1100" b="1" dirty="0">
                <a:solidFill>
                  <a:schemeClr val="bg1"/>
                </a:solidFill>
                <a:cs typeface="Arial"/>
              </a:rPr>
              <a:t>Hanukkah (22-30)</a:t>
            </a:r>
          </a:p>
          <a:p>
            <a:pPr marL="102870" lvl="0" indent="-102870">
              <a:lnSpc>
                <a:spcPct val="120000"/>
              </a:lnSpc>
              <a:spcAft>
                <a:spcPts val="600"/>
              </a:spcAft>
              <a:buClr>
                <a:schemeClr val="accent2"/>
              </a:buClr>
              <a:buSzPct val="80000"/>
              <a:buFont typeface="Arial" panose="020B0604020202020204" pitchFamily="34" charset="0"/>
              <a:buChar char="•"/>
            </a:pPr>
            <a:r>
              <a:rPr lang="en-US" sz="1100" b="1" dirty="0">
                <a:solidFill>
                  <a:schemeClr val="bg1"/>
                </a:solidFill>
                <a:cs typeface="Arial"/>
              </a:rPr>
              <a:t>Christmas (25)</a:t>
            </a:r>
          </a:p>
          <a:p>
            <a:pPr marL="102870" lvl="0" indent="-102870">
              <a:lnSpc>
                <a:spcPct val="120000"/>
              </a:lnSpc>
              <a:spcAft>
                <a:spcPts val="600"/>
              </a:spcAft>
              <a:buClr>
                <a:schemeClr val="accent2"/>
              </a:buClr>
              <a:buSzPct val="80000"/>
              <a:buFont typeface="Arial" panose="020B0604020202020204" pitchFamily="34" charset="0"/>
              <a:buChar char="•"/>
            </a:pPr>
            <a:r>
              <a:rPr lang="en-US" sz="1100" b="1" dirty="0">
                <a:solidFill>
                  <a:schemeClr val="bg1"/>
                </a:solidFill>
                <a:cs typeface="Arial"/>
              </a:rPr>
              <a:t>Boxing Day, U.K. (26)</a:t>
            </a:r>
          </a:p>
          <a:p>
            <a:pPr marL="102870" lvl="0" indent="-102870">
              <a:lnSpc>
                <a:spcPct val="120000"/>
              </a:lnSpc>
              <a:spcAft>
                <a:spcPts val="600"/>
              </a:spcAft>
              <a:buClr>
                <a:schemeClr val="accent2"/>
              </a:buClr>
              <a:buSzPct val="80000"/>
              <a:buFont typeface="Arial" panose="020B0604020202020204" pitchFamily="34" charset="0"/>
              <a:buChar char="•"/>
            </a:pPr>
            <a:r>
              <a:rPr lang="en-US" sz="1100" b="1" dirty="0">
                <a:solidFill>
                  <a:schemeClr val="bg1"/>
                </a:solidFill>
                <a:cs typeface="Arial"/>
              </a:rPr>
              <a:t>New Year’s Eve (31)</a:t>
            </a:r>
          </a:p>
          <a:p>
            <a:pPr marL="102870" lvl="0" indent="-102870">
              <a:lnSpc>
                <a:spcPct val="120000"/>
              </a:lnSpc>
              <a:spcAft>
                <a:spcPts val="600"/>
              </a:spcAft>
              <a:buClr>
                <a:schemeClr val="accent2"/>
              </a:buClr>
              <a:buSzPct val="80000"/>
              <a:buFont typeface="Arial" panose="020B0604020202020204" pitchFamily="34" charset="0"/>
              <a:buChar char="•"/>
            </a:pPr>
            <a:r>
              <a:rPr lang="en-US" sz="1100" b="1" dirty="0">
                <a:solidFill>
                  <a:schemeClr val="bg1"/>
                </a:solidFill>
                <a:cs typeface="Arial"/>
              </a:rPr>
              <a:t>Year-End Recaps &amp; New Year Predictions</a:t>
            </a:r>
          </a:p>
        </p:txBody>
      </p:sp>
      <p:sp>
        <p:nvSpPr>
          <p:cNvPr id="89" name="Pentagon 88"/>
          <p:cNvSpPr/>
          <p:nvPr/>
        </p:nvSpPr>
        <p:spPr>
          <a:xfrm>
            <a:off x="3339677" y="3989831"/>
            <a:ext cx="5399701" cy="155448"/>
          </a:xfrm>
          <a:prstGeom prst="homePlate">
            <a:avLst>
              <a:gd name="adj" fmla="val 42719"/>
            </a:avLst>
          </a:prstGeom>
          <a:gradFill flip="none" rotWithShape="1">
            <a:gsLst>
              <a:gs pos="0">
                <a:schemeClr val="accent3"/>
              </a:gs>
              <a:gs pos="100000">
                <a:schemeClr val="accent3">
                  <a:alpha val="44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latin typeface="Arial"/>
                <a:cs typeface="Arial"/>
              </a:rPr>
              <a:t>HANUKKAH</a:t>
            </a:r>
          </a:p>
        </p:txBody>
      </p:sp>
      <p:sp>
        <p:nvSpPr>
          <p:cNvPr id="90" name="Pentagon 89"/>
          <p:cNvSpPr/>
          <p:nvPr/>
        </p:nvSpPr>
        <p:spPr>
          <a:xfrm>
            <a:off x="3339678" y="4878831"/>
            <a:ext cx="1514614" cy="155448"/>
          </a:xfrm>
          <a:prstGeom prst="homePlate">
            <a:avLst>
              <a:gd name="adj" fmla="val 0"/>
            </a:avLst>
          </a:prstGeom>
          <a:gradFill flip="none" rotWithShape="1">
            <a:gsLst>
              <a:gs pos="0">
                <a:schemeClr val="accent3">
                  <a:alpha val="43000"/>
                </a:schemeClr>
              </a:gs>
              <a:gs pos="100000">
                <a:schemeClr val="accent3"/>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latin typeface="Arial"/>
                <a:cs typeface="Arial"/>
              </a:rPr>
              <a:t>HANUKKAH</a:t>
            </a:r>
          </a:p>
        </p:txBody>
      </p:sp>
      <p:pic>
        <p:nvPicPr>
          <p:cNvPr id="91" name="Picture 9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550" y="3096688"/>
            <a:ext cx="396136" cy="434693"/>
          </a:xfrm>
          <a:prstGeom prst="rect">
            <a:avLst/>
          </a:prstGeom>
        </p:spPr>
      </p:pic>
      <p:pic>
        <p:nvPicPr>
          <p:cNvPr id="92" name="Picture 9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340" y="4178625"/>
            <a:ext cx="347230" cy="327230"/>
          </a:xfrm>
          <a:prstGeom prst="rect">
            <a:avLst/>
          </a:prstGeom>
        </p:spPr>
      </p:pic>
      <p:pic>
        <p:nvPicPr>
          <p:cNvPr id="93" name="Picture 92">
            <a:extLst>
              <a:ext uri="{FF2B5EF4-FFF2-40B4-BE49-F238E27FC236}">
                <a16:creationId xmlns:a16="http://schemas.microsoft.com/office/drawing/2014/main" id="{5CD9A345-921B-BA45-80BA-6DC6D3BA6C24}"/>
              </a:ext>
            </a:extLst>
          </p:cNvPr>
          <p:cNvPicPr>
            <a:picLocks noChangeAspect="1"/>
          </p:cNvPicPr>
          <p:nvPr/>
        </p:nvPicPr>
        <p:blipFill rotWithShape="1">
          <a:blip r:embed="rId4"/>
          <a:srcRect l="28159" t="24504" r="53824" b="57674"/>
          <a:stretch/>
        </p:blipFill>
        <p:spPr>
          <a:xfrm>
            <a:off x="4961030" y="4825354"/>
            <a:ext cx="616325" cy="609600"/>
          </a:xfrm>
          <a:prstGeom prst="rect">
            <a:avLst/>
          </a:prstGeom>
        </p:spPr>
      </p:pic>
      <p:pic>
        <p:nvPicPr>
          <p:cNvPr id="94" name="Picture 93">
            <a:extLst>
              <a:ext uri="{FF2B5EF4-FFF2-40B4-BE49-F238E27FC236}">
                <a16:creationId xmlns:a16="http://schemas.microsoft.com/office/drawing/2014/main" id="{E7BB4DA5-0BCF-9945-A9B1-A60665B7C9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0657" y="1354547"/>
            <a:ext cx="515747" cy="484990"/>
          </a:xfrm>
          <a:prstGeom prst="rect">
            <a:avLst/>
          </a:prstGeom>
        </p:spPr>
      </p:pic>
    </p:spTree>
    <p:extLst>
      <p:ext uri="{BB962C8B-B14F-4D97-AF65-F5344CB8AC3E}">
        <p14:creationId xmlns:p14="http://schemas.microsoft.com/office/powerpoint/2010/main" val="745315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243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8149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9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392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494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dirty="0"/>
          </a:p>
        </p:txBody>
      </p:sp>
      <p:sp>
        <p:nvSpPr>
          <p:cNvPr id="3" name="Text Placeholder 2"/>
          <p:cNvSpPr>
            <a:spLocks noGrp="1"/>
          </p:cNvSpPr>
          <p:nvPr>
            <p:ph type="body" sz="quarter" idx="17"/>
          </p:nvPr>
        </p:nvSpPr>
        <p:spPr/>
        <p:txBody>
          <a:bodyPr/>
          <a:lstStyle/>
          <a:p>
            <a:endParaRPr lang="en-US" dirty="0">
              <a:solidFill>
                <a:schemeClr val="tx1"/>
              </a:solidFill>
            </a:endParaRPr>
          </a:p>
        </p:txBody>
      </p:sp>
      <p:sp>
        <p:nvSpPr>
          <p:cNvPr id="4" name="Text Placeholder 3"/>
          <p:cNvSpPr>
            <a:spLocks noGrp="1"/>
          </p:cNvSpPr>
          <p:nvPr>
            <p:ph type="body" sz="quarter" idx="18"/>
          </p:nvPr>
        </p:nvSpPr>
        <p:spPr/>
        <p:txBody>
          <a:bodyPr/>
          <a:lstStyle/>
          <a:p>
            <a:r>
              <a:rPr lang="en-US" sz="600" b="1" dirty="0">
                <a:solidFill>
                  <a:schemeClr val="bg2"/>
                </a:solidFill>
              </a:rPr>
              <a:t>NEW</a:t>
            </a:r>
          </a:p>
          <a:p>
            <a:r>
              <a:rPr lang="en-US" sz="600" b="1" dirty="0">
                <a:solidFill>
                  <a:schemeClr val="bg2"/>
                </a:solidFill>
              </a:rPr>
              <a:t>YEAR’S DAY</a:t>
            </a:r>
          </a:p>
        </p:txBody>
      </p:sp>
      <p:sp>
        <p:nvSpPr>
          <p:cNvPr id="5" name="Text Placeholder 4"/>
          <p:cNvSpPr>
            <a:spLocks noGrp="1"/>
          </p:cNvSpPr>
          <p:nvPr>
            <p:ph type="body" sz="quarter" idx="19"/>
          </p:nvPr>
        </p:nvSpPr>
        <p:spPr/>
        <p:txBody>
          <a:bodyPr/>
          <a:lstStyle/>
          <a:p>
            <a:endParaRPr lang="en-US" dirty="0"/>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endParaRPr lang="en-US"/>
          </a:p>
        </p:txBody>
      </p:sp>
      <p:sp>
        <p:nvSpPr>
          <p:cNvPr id="9" name="Text Placeholder 8"/>
          <p:cNvSpPr>
            <a:spLocks noGrp="1"/>
          </p:cNvSpPr>
          <p:nvPr>
            <p:ph type="body" sz="quarter" idx="23"/>
          </p:nvPr>
        </p:nvSpPr>
        <p:spPr/>
        <p:txBody>
          <a:bodyPr/>
          <a:lstStyle/>
          <a:p>
            <a:endParaRPr lang="en-US"/>
          </a:p>
        </p:txBody>
      </p:sp>
      <p:sp>
        <p:nvSpPr>
          <p:cNvPr id="10" name="Text Placeholder 9"/>
          <p:cNvSpPr>
            <a:spLocks noGrp="1"/>
          </p:cNvSpPr>
          <p:nvPr>
            <p:ph type="body" sz="quarter" idx="24"/>
          </p:nvPr>
        </p:nvSpPr>
        <p:spPr/>
        <p:txBody>
          <a:bodyPr/>
          <a:lstStyle/>
          <a:p>
            <a:endParaRPr lang="en-US"/>
          </a:p>
        </p:txBody>
      </p:sp>
      <p:sp>
        <p:nvSpPr>
          <p:cNvPr id="11" name="Text Placeholder 10"/>
          <p:cNvSpPr>
            <a:spLocks noGrp="1"/>
          </p:cNvSpPr>
          <p:nvPr>
            <p:ph type="body" sz="quarter" idx="25"/>
          </p:nvPr>
        </p:nvSpPr>
        <p:spPr/>
        <p:txBody>
          <a:bodyPr/>
          <a:lstStyle/>
          <a:p>
            <a:endParaRPr lang="en-US"/>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a:p>
        </p:txBody>
      </p:sp>
      <p:sp>
        <p:nvSpPr>
          <p:cNvPr id="14" name="Text Placeholder 13"/>
          <p:cNvSpPr>
            <a:spLocks noGrp="1"/>
          </p:cNvSpPr>
          <p:nvPr>
            <p:ph type="body" sz="quarter" idx="28"/>
          </p:nvPr>
        </p:nvSpPr>
        <p:spPr/>
        <p:txBody>
          <a:bodyPr/>
          <a:lstStyle/>
          <a:p>
            <a:endParaRPr lang="en-US"/>
          </a:p>
        </p:txBody>
      </p:sp>
      <p:sp>
        <p:nvSpPr>
          <p:cNvPr id="15" name="Text Placeholder 14"/>
          <p:cNvSpPr>
            <a:spLocks noGrp="1"/>
          </p:cNvSpPr>
          <p:nvPr>
            <p:ph type="body" sz="quarter" idx="29"/>
          </p:nvPr>
        </p:nvSpPr>
        <p:spPr/>
        <p:txBody>
          <a:bodyPr/>
          <a:lstStyle/>
          <a:p>
            <a:endParaRPr lang="en-US"/>
          </a:p>
        </p:txBody>
      </p:sp>
      <p:sp>
        <p:nvSpPr>
          <p:cNvPr id="16" name="Text Placeholder 15"/>
          <p:cNvSpPr>
            <a:spLocks noGrp="1"/>
          </p:cNvSpPr>
          <p:nvPr>
            <p:ph type="body" sz="quarter" idx="30"/>
          </p:nvPr>
        </p:nvSpPr>
        <p:spPr/>
        <p:txBody>
          <a:bodyPr/>
          <a:lstStyle/>
          <a:p>
            <a:endParaRPr lang="en-US" sz="600" dirty="0">
              <a:solidFill>
                <a:schemeClr val="tx1"/>
              </a:solidFill>
            </a:endParaRPr>
          </a:p>
        </p:txBody>
      </p:sp>
      <p:sp>
        <p:nvSpPr>
          <p:cNvPr id="17" name="Text Placeholder 16"/>
          <p:cNvSpPr>
            <a:spLocks noGrp="1"/>
          </p:cNvSpPr>
          <p:nvPr>
            <p:ph type="body" sz="quarter" idx="31"/>
          </p:nvPr>
        </p:nvSpPr>
        <p:spPr/>
        <p:txBody>
          <a:bodyPr/>
          <a:lstStyle/>
          <a:p>
            <a:endParaRPr lang="en-US" dirty="0">
              <a:solidFill>
                <a:schemeClr val="tx1"/>
              </a:solidFill>
            </a:endParaRPr>
          </a:p>
        </p:txBody>
      </p:sp>
      <p:sp>
        <p:nvSpPr>
          <p:cNvPr id="18" name="Text Placeholder 17"/>
          <p:cNvSpPr>
            <a:spLocks noGrp="1"/>
          </p:cNvSpPr>
          <p:nvPr>
            <p:ph type="body" sz="quarter" idx="32"/>
          </p:nvPr>
        </p:nvSpPr>
        <p:spPr/>
        <p:txBody>
          <a:bodyPr/>
          <a:lstStyle/>
          <a:p>
            <a:r>
              <a:rPr lang="en-US" sz="600" b="1" dirty="0">
                <a:solidFill>
                  <a:schemeClr val="bg2"/>
                </a:solidFill>
              </a:rPr>
              <a:t>EARNINGS BEGINS</a:t>
            </a:r>
          </a:p>
        </p:txBody>
      </p:sp>
      <p:sp>
        <p:nvSpPr>
          <p:cNvPr id="19" name="Text Placeholder 18"/>
          <p:cNvSpPr>
            <a:spLocks noGrp="1"/>
          </p:cNvSpPr>
          <p:nvPr>
            <p:ph type="body" sz="quarter" idx="33"/>
          </p:nvPr>
        </p:nvSpPr>
        <p:spPr/>
        <p:txBody>
          <a:bodyPr/>
          <a:lstStyle/>
          <a:p>
            <a:endParaRPr lang="en-US"/>
          </a:p>
        </p:txBody>
      </p:sp>
      <p:sp>
        <p:nvSpPr>
          <p:cNvPr id="20" name="Text Placeholder 19"/>
          <p:cNvSpPr>
            <a:spLocks noGrp="1"/>
          </p:cNvSpPr>
          <p:nvPr>
            <p:ph type="body" sz="quarter" idx="34"/>
          </p:nvPr>
        </p:nvSpPr>
        <p:spPr/>
        <p:txBody>
          <a:bodyPr/>
          <a:lstStyle/>
          <a:p>
            <a:endParaRPr lang="en-US"/>
          </a:p>
        </p:txBody>
      </p:sp>
      <p:sp>
        <p:nvSpPr>
          <p:cNvPr id="21" name="Text Placeholder 20"/>
          <p:cNvSpPr>
            <a:spLocks noGrp="1"/>
          </p:cNvSpPr>
          <p:nvPr>
            <p:ph type="body" sz="quarter" idx="35"/>
          </p:nvPr>
        </p:nvSpPr>
        <p:spPr/>
        <p:txBody>
          <a:bodyPr/>
          <a:lstStyle/>
          <a:p>
            <a:endParaRPr lang="en-US"/>
          </a:p>
        </p:txBody>
      </p:sp>
      <p:sp>
        <p:nvSpPr>
          <p:cNvPr id="22" name="Text Placeholder 21"/>
          <p:cNvSpPr>
            <a:spLocks noGrp="1"/>
          </p:cNvSpPr>
          <p:nvPr>
            <p:ph type="body" sz="quarter" idx="36"/>
          </p:nvPr>
        </p:nvSpPr>
        <p:spPr/>
        <p:txBody>
          <a:bodyPr/>
          <a:lstStyle/>
          <a:p>
            <a:endParaRPr lang="en-US"/>
          </a:p>
        </p:txBody>
      </p:sp>
      <p:sp>
        <p:nvSpPr>
          <p:cNvPr id="23" name="Text Placeholder 22"/>
          <p:cNvSpPr>
            <a:spLocks noGrp="1"/>
          </p:cNvSpPr>
          <p:nvPr>
            <p:ph type="body" sz="quarter" idx="37"/>
          </p:nvPr>
        </p:nvSpPr>
        <p:spPr/>
        <p:txBody>
          <a:bodyPr/>
          <a:lstStyle/>
          <a:p>
            <a:endParaRPr lang="en-US"/>
          </a:p>
        </p:txBody>
      </p:sp>
      <p:sp>
        <p:nvSpPr>
          <p:cNvPr id="24" name="Text Placeholder 23"/>
          <p:cNvSpPr>
            <a:spLocks noGrp="1"/>
          </p:cNvSpPr>
          <p:nvPr>
            <p:ph type="body" sz="quarter" idx="38"/>
          </p:nvPr>
        </p:nvSpPr>
        <p:spPr/>
        <p:txBody>
          <a:bodyPr/>
          <a:lstStyle/>
          <a:p>
            <a:r>
              <a:rPr lang="en-US" sz="600" b="1" dirty="0">
                <a:solidFill>
                  <a:schemeClr val="bg2"/>
                </a:solidFill>
              </a:rPr>
              <a:t>MLK DAY</a:t>
            </a:r>
          </a:p>
        </p:txBody>
      </p:sp>
      <p:sp>
        <p:nvSpPr>
          <p:cNvPr id="25" name="Text Placeholder 24"/>
          <p:cNvSpPr>
            <a:spLocks noGrp="1"/>
          </p:cNvSpPr>
          <p:nvPr>
            <p:ph type="body" sz="quarter" idx="39"/>
          </p:nvPr>
        </p:nvSpPr>
        <p:spPr/>
        <p:txBody>
          <a:bodyPr/>
          <a:lstStyle/>
          <a:p>
            <a:endParaRPr lang="en-US"/>
          </a:p>
        </p:txBody>
      </p:sp>
      <p:sp>
        <p:nvSpPr>
          <p:cNvPr id="26" name="Text Placeholder 25"/>
          <p:cNvSpPr>
            <a:spLocks noGrp="1"/>
          </p:cNvSpPr>
          <p:nvPr>
            <p:ph type="body" sz="quarter" idx="40"/>
          </p:nvPr>
        </p:nvSpPr>
        <p:spPr/>
        <p:txBody>
          <a:bodyPr/>
          <a:lstStyle/>
          <a:p>
            <a:endParaRPr lang="en-US"/>
          </a:p>
        </p:txBody>
      </p:sp>
      <p:sp>
        <p:nvSpPr>
          <p:cNvPr id="27" name="Text Placeholder 26"/>
          <p:cNvSpPr>
            <a:spLocks noGrp="1"/>
          </p:cNvSpPr>
          <p:nvPr>
            <p:ph type="body" sz="quarter" idx="41"/>
          </p:nvPr>
        </p:nvSpPr>
        <p:spPr/>
        <p:txBody>
          <a:bodyPr/>
          <a:lstStyle/>
          <a:p>
            <a:endParaRPr lang="en-US"/>
          </a:p>
        </p:txBody>
      </p:sp>
      <p:sp>
        <p:nvSpPr>
          <p:cNvPr id="28" name="Text Placeholder 27"/>
          <p:cNvSpPr>
            <a:spLocks noGrp="1"/>
          </p:cNvSpPr>
          <p:nvPr>
            <p:ph type="body" sz="quarter" idx="42"/>
          </p:nvPr>
        </p:nvSpPr>
        <p:spPr/>
        <p:txBody>
          <a:bodyPr/>
          <a:lstStyle/>
          <a:p>
            <a:endParaRPr lang="en-US"/>
          </a:p>
        </p:txBody>
      </p:sp>
      <p:sp>
        <p:nvSpPr>
          <p:cNvPr id="29" name="Text Placeholder 28"/>
          <p:cNvSpPr>
            <a:spLocks noGrp="1"/>
          </p:cNvSpPr>
          <p:nvPr>
            <p:ph type="body" sz="quarter" idx="43"/>
          </p:nvPr>
        </p:nvSpPr>
        <p:spPr/>
        <p:txBody>
          <a:bodyPr/>
          <a:lstStyle/>
          <a:p>
            <a:endParaRPr lang="en-US" dirty="0"/>
          </a:p>
        </p:txBody>
      </p:sp>
      <p:sp>
        <p:nvSpPr>
          <p:cNvPr id="30" name="Text Placeholder 29"/>
          <p:cNvSpPr>
            <a:spLocks noGrp="1"/>
          </p:cNvSpPr>
          <p:nvPr>
            <p:ph type="body" sz="quarter" idx="44"/>
          </p:nvPr>
        </p:nvSpPr>
        <p:spPr/>
        <p:txBody>
          <a:bodyPr/>
          <a:lstStyle/>
          <a:p>
            <a:endParaRPr lang="en-US"/>
          </a:p>
        </p:txBody>
      </p:sp>
      <p:sp>
        <p:nvSpPr>
          <p:cNvPr id="31" name="Text Placeholder 30"/>
          <p:cNvSpPr>
            <a:spLocks noGrp="1"/>
          </p:cNvSpPr>
          <p:nvPr>
            <p:ph type="body" sz="quarter" idx="45"/>
          </p:nvPr>
        </p:nvSpPr>
        <p:spPr/>
        <p:txBody>
          <a:bodyPr/>
          <a:lstStyle/>
          <a:p>
            <a:endParaRPr lang="en-US"/>
          </a:p>
        </p:txBody>
      </p:sp>
      <p:sp>
        <p:nvSpPr>
          <p:cNvPr id="32" name="Text Placeholder 31"/>
          <p:cNvSpPr>
            <a:spLocks noGrp="1"/>
          </p:cNvSpPr>
          <p:nvPr>
            <p:ph type="body" sz="quarter" idx="46"/>
          </p:nvPr>
        </p:nvSpPr>
        <p:spPr/>
        <p:txBody>
          <a:bodyPr/>
          <a:lstStyle/>
          <a:p>
            <a:endParaRPr lang="en-US"/>
          </a:p>
        </p:txBody>
      </p:sp>
      <p:sp>
        <p:nvSpPr>
          <p:cNvPr id="33" name="Text Placeholder 32"/>
          <p:cNvSpPr>
            <a:spLocks noGrp="1"/>
          </p:cNvSpPr>
          <p:nvPr>
            <p:ph type="body" sz="quarter" idx="47"/>
          </p:nvPr>
        </p:nvSpPr>
        <p:spPr/>
        <p:txBody>
          <a:bodyPr/>
          <a:lstStyle/>
          <a:p>
            <a:endParaRPr lang="en-US"/>
          </a:p>
        </p:txBody>
      </p:sp>
      <p:sp>
        <p:nvSpPr>
          <p:cNvPr id="34" name="Text Placeholder 33"/>
          <p:cNvSpPr>
            <a:spLocks noGrp="1"/>
          </p:cNvSpPr>
          <p:nvPr>
            <p:ph type="body" sz="quarter" idx="48"/>
          </p:nvPr>
        </p:nvSpPr>
        <p:spPr/>
        <p:txBody>
          <a:bodyPr/>
          <a:lstStyle/>
          <a:p>
            <a:endParaRPr lang="en-US"/>
          </a:p>
        </p:txBody>
      </p:sp>
      <p:sp>
        <p:nvSpPr>
          <p:cNvPr id="35" name="Text Placeholder 34"/>
          <p:cNvSpPr>
            <a:spLocks noGrp="1"/>
          </p:cNvSpPr>
          <p:nvPr>
            <p:ph type="body" sz="quarter" idx="49"/>
          </p:nvPr>
        </p:nvSpPr>
        <p:spPr/>
        <p:txBody>
          <a:bodyPr/>
          <a:lstStyle/>
          <a:p>
            <a:endParaRPr lang="en-US"/>
          </a:p>
        </p:txBody>
      </p:sp>
      <p:sp>
        <p:nvSpPr>
          <p:cNvPr id="36" name="Text Placeholder 35"/>
          <p:cNvSpPr>
            <a:spLocks noGrp="1"/>
          </p:cNvSpPr>
          <p:nvPr>
            <p:ph type="body" sz="quarter" idx="50"/>
          </p:nvPr>
        </p:nvSpPr>
        <p:spPr/>
        <p:txBody>
          <a:bodyPr/>
          <a:lstStyle/>
          <a:p>
            <a:endParaRPr lang="en-US"/>
          </a:p>
        </p:txBody>
      </p:sp>
      <p:sp>
        <p:nvSpPr>
          <p:cNvPr id="37" name="Text Placeholder 36"/>
          <p:cNvSpPr>
            <a:spLocks noGrp="1"/>
          </p:cNvSpPr>
          <p:nvPr>
            <p:ph type="body" sz="quarter" idx="51"/>
          </p:nvPr>
        </p:nvSpPr>
        <p:spPr/>
        <p:txBody>
          <a:bodyPr/>
          <a:lstStyle/>
          <a:p>
            <a:endParaRPr lang="en-US"/>
          </a:p>
        </p:txBody>
      </p:sp>
      <p:sp>
        <p:nvSpPr>
          <p:cNvPr id="38" name="Text Placeholder 37"/>
          <p:cNvSpPr>
            <a:spLocks noGrp="1"/>
          </p:cNvSpPr>
          <p:nvPr>
            <p:ph type="body" sz="quarter" idx="52"/>
          </p:nvPr>
        </p:nvSpPr>
        <p:spPr/>
        <p:txBody>
          <a:bodyPr/>
          <a:lstStyle/>
          <a:p>
            <a:endParaRPr lang="en-US"/>
          </a:p>
        </p:txBody>
      </p:sp>
      <p:sp>
        <p:nvSpPr>
          <p:cNvPr id="39" name="Text Placeholder 38"/>
          <p:cNvSpPr>
            <a:spLocks noGrp="1"/>
          </p:cNvSpPr>
          <p:nvPr>
            <p:ph type="body" sz="quarter" idx="53"/>
          </p:nvPr>
        </p:nvSpPr>
        <p:spPr/>
        <p:txBody>
          <a:bodyPr/>
          <a:lstStyle/>
          <a:p>
            <a:endParaRPr lang="en-US"/>
          </a:p>
        </p:txBody>
      </p:sp>
      <p:sp>
        <p:nvSpPr>
          <p:cNvPr id="40" name="Text Placeholder 39"/>
          <p:cNvSpPr>
            <a:spLocks noGrp="1"/>
          </p:cNvSpPr>
          <p:nvPr>
            <p:ph type="body" sz="quarter" idx="54"/>
          </p:nvPr>
        </p:nvSpPr>
        <p:spPr/>
        <p:txBody>
          <a:bodyPr/>
          <a:lstStyle/>
          <a:p>
            <a:endParaRPr lang="en-US"/>
          </a:p>
        </p:txBody>
      </p:sp>
      <p:sp>
        <p:nvSpPr>
          <p:cNvPr id="41" name="Text Placeholder 40"/>
          <p:cNvSpPr>
            <a:spLocks noGrp="1"/>
          </p:cNvSpPr>
          <p:nvPr>
            <p:ph type="body" sz="quarter" idx="55"/>
          </p:nvPr>
        </p:nvSpPr>
        <p:spPr/>
        <p:txBody>
          <a:bodyPr/>
          <a:lstStyle/>
          <a:p>
            <a:endParaRPr lang="en-US"/>
          </a:p>
        </p:txBody>
      </p:sp>
      <p:sp>
        <p:nvSpPr>
          <p:cNvPr id="42" name="Text Placeholder 41"/>
          <p:cNvSpPr>
            <a:spLocks noGrp="1"/>
          </p:cNvSpPr>
          <p:nvPr>
            <p:ph type="body" sz="quarter" idx="56"/>
          </p:nvPr>
        </p:nvSpPr>
        <p:spPr/>
        <p:txBody>
          <a:bodyPr/>
          <a:lstStyle/>
          <a:p>
            <a:endParaRPr lang="en-US"/>
          </a:p>
        </p:txBody>
      </p:sp>
      <p:sp>
        <p:nvSpPr>
          <p:cNvPr id="43" name="Text Placeholder 42"/>
          <p:cNvSpPr>
            <a:spLocks noGrp="1"/>
          </p:cNvSpPr>
          <p:nvPr>
            <p:ph type="body" sz="quarter" idx="57"/>
          </p:nvPr>
        </p:nvSpPr>
        <p:spPr/>
        <p:txBody>
          <a:bodyPr/>
          <a:lstStyle/>
          <a:p>
            <a:endParaRPr lang="en-US"/>
          </a:p>
        </p:txBody>
      </p:sp>
      <p:sp>
        <p:nvSpPr>
          <p:cNvPr id="45" name="Pentagon 44"/>
          <p:cNvSpPr/>
          <p:nvPr/>
        </p:nvSpPr>
        <p:spPr>
          <a:xfrm>
            <a:off x="0" y="4369981"/>
            <a:ext cx="3161502" cy="2083650"/>
          </a:xfrm>
          <a:prstGeom prst="homePlate">
            <a:avLst>
              <a:gd name="adj" fmla="val 0"/>
            </a:avLst>
          </a:prstGeom>
          <a:gradFill flip="none" rotWithShape="1">
            <a:gsLst>
              <a:gs pos="0">
                <a:schemeClr val="bg1"/>
              </a:gs>
              <a:gs pos="99000">
                <a:schemeClr val="bg1">
                  <a:alpha val="2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50874" y="4680711"/>
            <a:ext cx="2275368" cy="1454244"/>
          </a:xfrm>
          <a:prstGeom prst="rect">
            <a:avLst/>
          </a:prstGeom>
          <a:noFill/>
        </p:spPr>
        <p:txBody>
          <a:bodyPr wrap="square" rtlCol="0">
            <a:spAutoFit/>
          </a:bodyPr>
          <a:lstStyle/>
          <a:p>
            <a:pPr lvl="0">
              <a:spcAft>
                <a:spcPts val="600"/>
              </a:spcAft>
            </a:pPr>
            <a:r>
              <a:rPr lang="en-US" sz="1100" b="1" dirty="0">
                <a:solidFill>
                  <a:schemeClr val="tx1">
                    <a:lumMod val="65000"/>
                    <a:lumOff val="35000"/>
                  </a:schemeClr>
                </a:solidFill>
                <a:cs typeface="Arial"/>
              </a:rPr>
              <a:t>LOOKING AHEAD:</a:t>
            </a:r>
            <a:endParaRPr lang="en-US" sz="1100" b="1" dirty="0">
              <a:solidFill>
                <a:srgbClr val="FF0000"/>
              </a:solidFill>
              <a:cs typeface="Arial"/>
            </a:endParaRP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Valentine’s Day </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African American History Month</a:t>
            </a:r>
          </a:p>
          <a:p>
            <a:pPr marL="10287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NFL Super Bowl</a:t>
            </a:r>
          </a:p>
          <a:p>
            <a:pPr marL="10287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Rio Carnival</a:t>
            </a:r>
          </a:p>
          <a:p>
            <a:pPr marL="10287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New York Fashion Week</a:t>
            </a:r>
          </a:p>
        </p:txBody>
      </p:sp>
      <p:sp>
        <p:nvSpPr>
          <p:cNvPr id="47" name="TextBox 46"/>
          <p:cNvSpPr txBox="1"/>
          <p:nvPr/>
        </p:nvSpPr>
        <p:spPr>
          <a:xfrm>
            <a:off x="350873" y="1459183"/>
            <a:ext cx="2810629" cy="2249655"/>
          </a:xfrm>
          <a:prstGeom prst="rect">
            <a:avLst/>
          </a:prstGeom>
          <a:noFill/>
        </p:spPr>
        <p:txBody>
          <a:bodyPr wrap="square" rtlCol="0">
            <a:spAutoFit/>
          </a:bodyPr>
          <a:lstStyle/>
          <a:p>
            <a:pPr lvl="0">
              <a:spcAft>
                <a:spcPts val="600"/>
              </a:spcAft>
              <a:buClr>
                <a:schemeClr val="accent3"/>
              </a:buClr>
            </a:pPr>
            <a:r>
              <a:rPr lang="en-US" sz="1400" b="1" dirty="0">
                <a:solidFill>
                  <a:schemeClr val="accent3"/>
                </a:solidFill>
                <a:cs typeface="Arial"/>
              </a:rPr>
              <a:t>THIS MONTH:</a:t>
            </a:r>
          </a:p>
          <a:p>
            <a:pPr marL="102870" lvl="0" indent="-102870">
              <a:lnSpc>
                <a:spcPct val="120000"/>
              </a:lnSpc>
              <a:spcAft>
                <a:spcPts val="600"/>
              </a:spcAft>
              <a:buClr>
                <a:schemeClr val="accent3"/>
              </a:buClr>
              <a:buSzPct val="80000"/>
              <a:buFont typeface="Arial" panose="020B0604020202020204" pitchFamily="34" charset="0"/>
              <a:buChar char="•"/>
            </a:pPr>
            <a:r>
              <a:rPr lang="en-US" sz="1100" b="1" dirty="0">
                <a:solidFill>
                  <a:schemeClr val="bg1"/>
                </a:solidFill>
                <a:cs typeface="Arial"/>
              </a:rPr>
              <a:t>New Year's Day (1)</a:t>
            </a:r>
          </a:p>
          <a:p>
            <a:pPr marL="102870" indent="-102870">
              <a:lnSpc>
                <a:spcPct val="120000"/>
              </a:lnSpc>
              <a:spcAft>
                <a:spcPts val="600"/>
              </a:spcAft>
              <a:buClr>
                <a:schemeClr val="accent3"/>
              </a:buClr>
              <a:buSzPct val="80000"/>
              <a:buFont typeface="Arial" panose="020B0604020202020204" pitchFamily="34" charset="0"/>
              <a:buChar char="•"/>
            </a:pPr>
            <a:r>
              <a:rPr lang="en-US" sz="1100" b="1" dirty="0">
                <a:solidFill>
                  <a:schemeClr val="bg1"/>
                </a:solidFill>
                <a:cs typeface="Arial"/>
              </a:rPr>
              <a:t>Consumer Electronics Show (8-11)</a:t>
            </a:r>
          </a:p>
          <a:p>
            <a:pPr marL="102870" lvl="0" indent="-102870">
              <a:lnSpc>
                <a:spcPct val="120000"/>
              </a:lnSpc>
              <a:spcAft>
                <a:spcPts val="600"/>
              </a:spcAft>
              <a:buClr>
                <a:schemeClr val="accent3"/>
              </a:buClr>
              <a:buSzPct val="80000"/>
              <a:buFont typeface="Arial" panose="020B0604020202020204" pitchFamily="34" charset="0"/>
              <a:buChar char="•"/>
            </a:pPr>
            <a:r>
              <a:rPr lang="en-US" sz="1100" b="1" dirty="0">
                <a:solidFill>
                  <a:schemeClr val="bg1"/>
                </a:solidFill>
                <a:cs typeface="Arial"/>
              </a:rPr>
              <a:t>Detroit Auto Show  (14-27)</a:t>
            </a:r>
          </a:p>
          <a:p>
            <a:pPr marL="102870" lvl="0" indent="-102870">
              <a:lnSpc>
                <a:spcPct val="120000"/>
              </a:lnSpc>
              <a:spcAft>
                <a:spcPts val="600"/>
              </a:spcAft>
              <a:buClr>
                <a:schemeClr val="accent3"/>
              </a:buClr>
              <a:buSzPct val="80000"/>
              <a:buFont typeface="Arial" panose="020B0604020202020204" pitchFamily="34" charset="0"/>
              <a:buChar char="•"/>
            </a:pPr>
            <a:r>
              <a:rPr lang="en-US" sz="1100" b="1" i="1" dirty="0">
                <a:solidFill>
                  <a:schemeClr val="bg1"/>
                </a:solidFill>
                <a:cs typeface="Arial"/>
              </a:rPr>
              <a:t>Earnings begins mid-January</a:t>
            </a:r>
          </a:p>
          <a:p>
            <a:pPr marL="102870" indent="-102870">
              <a:lnSpc>
                <a:spcPct val="120000"/>
              </a:lnSpc>
              <a:spcAft>
                <a:spcPts val="600"/>
              </a:spcAft>
              <a:buClr>
                <a:schemeClr val="accent3"/>
              </a:buClr>
              <a:buSzPct val="80000"/>
              <a:buFont typeface="Arial" panose="020B0604020202020204" pitchFamily="34" charset="0"/>
              <a:buChar char="•"/>
            </a:pPr>
            <a:r>
              <a:rPr lang="en-US" sz="1100" b="1" dirty="0">
                <a:solidFill>
                  <a:schemeClr val="bg1"/>
                </a:solidFill>
                <a:cs typeface="Arial"/>
              </a:rPr>
              <a:t>Martin Luther King Day (21)</a:t>
            </a:r>
          </a:p>
          <a:p>
            <a:pPr marL="102870" indent="-102870">
              <a:lnSpc>
                <a:spcPct val="120000"/>
              </a:lnSpc>
              <a:spcAft>
                <a:spcPts val="600"/>
              </a:spcAft>
              <a:buClr>
                <a:schemeClr val="accent3"/>
              </a:buClr>
              <a:buSzPct val="80000"/>
              <a:buFont typeface="Arial" panose="020B0604020202020204" pitchFamily="34" charset="0"/>
              <a:buChar char="•"/>
            </a:pPr>
            <a:r>
              <a:rPr lang="en-US" sz="1100" b="1" dirty="0">
                <a:solidFill>
                  <a:schemeClr val="bg1"/>
                </a:solidFill>
                <a:cs typeface="Arial"/>
              </a:rPr>
              <a:t>Entertainment Awards Season</a:t>
            </a:r>
          </a:p>
          <a:p>
            <a:pPr marL="102870" indent="-102870">
              <a:lnSpc>
                <a:spcPct val="120000"/>
              </a:lnSpc>
              <a:spcAft>
                <a:spcPts val="600"/>
              </a:spcAft>
              <a:buClr>
                <a:schemeClr val="accent3"/>
              </a:buClr>
            </a:pPr>
            <a:endParaRPr lang="en-US" sz="1100" b="1" dirty="0">
              <a:solidFill>
                <a:schemeClr val="tx1">
                  <a:lumMod val="65000"/>
                  <a:lumOff val="35000"/>
                </a:schemeClr>
              </a:solidFill>
            </a:endParaRPr>
          </a:p>
        </p:txBody>
      </p:sp>
      <p:pic>
        <p:nvPicPr>
          <p:cNvPr id="65" name="Picture 6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2357" y="1302630"/>
            <a:ext cx="666335" cy="526511"/>
          </a:xfrm>
          <a:prstGeom prst="rect">
            <a:avLst/>
          </a:prstGeom>
        </p:spPr>
      </p:pic>
      <p:sp>
        <p:nvSpPr>
          <p:cNvPr id="56" name="Pentagon 55">
            <a:extLst>
              <a:ext uri="{FF2B5EF4-FFF2-40B4-BE49-F238E27FC236}">
                <a16:creationId xmlns:a16="http://schemas.microsoft.com/office/drawing/2014/main" id="{2E65A4A4-1AA4-C54C-88D9-0451EE28B2F4}"/>
              </a:ext>
            </a:extLst>
          </p:cNvPr>
          <p:cNvSpPr/>
          <p:nvPr/>
        </p:nvSpPr>
        <p:spPr>
          <a:xfrm>
            <a:off x="4903446" y="2221990"/>
            <a:ext cx="3064401" cy="146549"/>
          </a:xfrm>
          <a:prstGeom prst="homePlate">
            <a:avLst>
              <a:gd name="adj" fmla="val 0"/>
            </a:avLst>
          </a:prstGeom>
          <a:gradFill flip="none" rotWithShape="1">
            <a:gsLst>
              <a:gs pos="0">
                <a:schemeClr val="bg2"/>
              </a:gs>
              <a:gs pos="99000">
                <a:schemeClr val="bg2">
                  <a:alpha val="45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latin typeface="Arial"/>
                <a:cs typeface="Arial"/>
              </a:rPr>
              <a:t>CONSUMER ELECTRONICS SHOW</a:t>
            </a:r>
          </a:p>
        </p:txBody>
      </p:sp>
      <p:sp>
        <p:nvSpPr>
          <p:cNvPr id="57" name="Pentagon 56">
            <a:extLst>
              <a:ext uri="{FF2B5EF4-FFF2-40B4-BE49-F238E27FC236}">
                <a16:creationId xmlns:a16="http://schemas.microsoft.com/office/drawing/2014/main" id="{64ECF7C4-E009-7346-948C-94421806F0D5}"/>
              </a:ext>
            </a:extLst>
          </p:cNvPr>
          <p:cNvSpPr/>
          <p:nvPr/>
        </p:nvSpPr>
        <p:spPr>
          <a:xfrm>
            <a:off x="3342096" y="3105912"/>
            <a:ext cx="5397281" cy="146549"/>
          </a:xfrm>
          <a:prstGeom prst="homePlate">
            <a:avLst/>
          </a:prstGeom>
          <a:gradFill flip="none" rotWithShape="1">
            <a:gsLst>
              <a:gs pos="0">
                <a:schemeClr val="accent2"/>
              </a:gs>
              <a:gs pos="100000">
                <a:schemeClr val="accent1">
                  <a:alpha val="62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latin typeface="Arial"/>
                <a:cs typeface="Arial"/>
              </a:rPr>
              <a:t>DETROIT AUTO SHOW</a:t>
            </a:r>
          </a:p>
        </p:txBody>
      </p:sp>
      <p:sp>
        <p:nvSpPr>
          <p:cNvPr id="58" name="Pentagon 57">
            <a:extLst>
              <a:ext uri="{FF2B5EF4-FFF2-40B4-BE49-F238E27FC236}">
                <a16:creationId xmlns:a16="http://schemas.microsoft.com/office/drawing/2014/main" id="{1EE2BE08-E9EB-8C40-AF44-58742E2E1F25}"/>
              </a:ext>
            </a:extLst>
          </p:cNvPr>
          <p:cNvSpPr/>
          <p:nvPr/>
        </p:nvSpPr>
        <p:spPr>
          <a:xfrm>
            <a:off x="3342096" y="4883910"/>
            <a:ext cx="731520" cy="158353"/>
          </a:xfrm>
          <a:prstGeom prst="homePlate">
            <a:avLst>
              <a:gd name="adj" fmla="val 0"/>
            </a:avLst>
          </a:prstGeom>
          <a:gradFill flip="none" rotWithShape="1">
            <a:gsLst>
              <a:gs pos="100000">
                <a:schemeClr val="accent2"/>
              </a:gs>
              <a:gs pos="0">
                <a:schemeClr val="accent1">
                  <a:alpha val="62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700" spc="150" dirty="0">
              <a:latin typeface="Arial"/>
              <a:cs typeface="Arial"/>
            </a:endParaRPr>
          </a:p>
        </p:txBody>
      </p:sp>
      <p:sp>
        <p:nvSpPr>
          <p:cNvPr id="59" name="Pentagon 58">
            <a:extLst>
              <a:ext uri="{FF2B5EF4-FFF2-40B4-BE49-F238E27FC236}">
                <a16:creationId xmlns:a16="http://schemas.microsoft.com/office/drawing/2014/main" id="{09DA88A2-CD85-DF4E-AA82-C53BC4539958}"/>
              </a:ext>
            </a:extLst>
          </p:cNvPr>
          <p:cNvSpPr/>
          <p:nvPr/>
        </p:nvSpPr>
        <p:spPr>
          <a:xfrm>
            <a:off x="3342096" y="4001459"/>
            <a:ext cx="5397282" cy="153272"/>
          </a:xfrm>
          <a:prstGeom prst="homePlate">
            <a:avLst/>
          </a:prstGeom>
          <a:gradFill flip="none" rotWithShape="1">
            <a:gsLst>
              <a:gs pos="0">
                <a:schemeClr val="accent1">
                  <a:alpha val="62000"/>
                </a:schemeClr>
              </a:gs>
              <a:gs pos="99000">
                <a:schemeClr val="accent1">
                  <a:alpha val="62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latin typeface="Arial"/>
                <a:cs typeface="Arial"/>
              </a:rPr>
              <a:t>DETROIT AUTO SHOW</a:t>
            </a:r>
          </a:p>
        </p:txBody>
      </p:sp>
      <p:pic>
        <p:nvPicPr>
          <p:cNvPr id="64" name="Picture 63"/>
          <p:cNvPicPr>
            <a:picLocks noChangeAspect="1"/>
          </p:cNvPicPr>
          <p:nvPr/>
        </p:nvPicPr>
        <p:blipFill rotWithShape="1">
          <a:blip r:embed="rId3">
            <a:extLst>
              <a:ext uri="{28A0092B-C50C-407E-A947-70E740481C1C}">
                <a14:useLocalDpi xmlns:a14="http://schemas.microsoft.com/office/drawing/2010/main" val="0"/>
              </a:ext>
            </a:extLst>
          </a:blip>
          <a:srcRect l="18958" r="18958"/>
          <a:stretch/>
        </p:blipFill>
        <p:spPr>
          <a:xfrm>
            <a:off x="4254210" y="4055648"/>
            <a:ext cx="457180" cy="457180"/>
          </a:xfrm>
          <a:prstGeom prst="ellipse">
            <a:avLst/>
          </a:prstGeom>
        </p:spPr>
      </p:pic>
      <p:sp>
        <p:nvSpPr>
          <p:cNvPr id="53" name="Pentagon 52">
            <a:extLst>
              <a:ext uri="{FF2B5EF4-FFF2-40B4-BE49-F238E27FC236}">
                <a16:creationId xmlns:a16="http://schemas.microsoft.com/office/drawing/2014/main" id="{2B2AE3AC-A281-6049-B2F0-2B6998687CA4}"/>
              </a:ext>
            </a:extLst>
          </p:cNvPr>
          <p:cNvSpPr/>
          <p:nvPr/>
        </p:nvSpPr>
        <p:spPr>
          <a:xfrm>
            <a:off x="8007857" y="2221990"/>
            <a:ext cx="731520" cy="158353"/>
          </a:xfrm>
          <a:prstGeom prst="homePlate">
            <a:avLst>
              <a:gd name="adj" fmla="val 0"/>
            </a:avLst>
          </a:prstGeom>
          <a:gradFill flip="none" rotWithShape="1">
            <a:gsLst>
              <a:gs pos="100000">
                <a:schemeClr val="accent1">
                  <a:alpha val="62000"/>
                </a:schemeClr>
              </a:gs>
              <a:gs pos="0">
                <a:schemeClr val="accent2"/>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700" spc="150" dirty="0">
              <a:latin typeface="Arial"/>
              <a:cs typeface="Arial"/>
            </a:endParaRPr>
          </a:p>
        </p:txBody>
      </p:sp>
    </p:spTree>
    <p:extLst>
      <p:ext uri="{BB962C8B-B14F-4D97-AF65-F5344CB8AC3E}">
        <p14:creationId xmlns:p14="http://schemas.microsoft.com/office/powerpoint/2010/main" val="581833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a:p>
        </p:txBody>
      </p:sp>
      <p:sp>
        <p:nvSpPr>
          <p:cNvPr id="3" name="Text Placeholder 2"/>
          <p:cNvSpPr>
            <a:spLocks noGrp="1"/>
          </p:cNvSpPr>
          <p:nvPr>
            <p:ph type="body" sz="quarter" idx="17"/>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sz="600" dirty="0">
              <a:solidFill>
                <a:schemeClr val="tx1"/>
              </a:solidFill>
            </a:endParaRPr>
          </a:p>
        </p:txBody>
      </p:sp>
      <p:sp>
        <p:nvSpPr>
          <p:cNvPr id="8" name="Text Placeholder 7"/>
          <p:cNvSpPr>
            <a:spLocks noGrp="1"/>
          </p:cNvSpPr>
          <p:nvPr>
            <p:ph type="body" sz="quarter" idx="22"/>
          </p:nvPr>
        </p:nvSpPr>
        <p:spPr/>
        <p:txBody>
          <a:bodyPr/>
          <a:lstStyle/>
          <a:p>
            <a:r>
              <a:rPr lang="en-US" sz="600" b="1" dirty="0">
                <a:solidFill>
                  <a:schemeClr val="bg2"/>
                </a:solidFill>
              </a:rPr>
              <a:t>GROUNDHOG DAY</a:t>
            </a:r>
          </a:p>
        </p:txBody>
      </p:sp>
      <p:sp>
        <p:nvSpPr>
          <p:cNvPr id="9" name="Text Placeholder 8"/>
          <p:cNvSpPr>
            <a:spLocks noGrp="1"/>
          </p:cNvSpPr>
          <p:nvPr>
            <p:ph type="body" sz="quarter" idx="23"/>
          </p:nvPr>
        </p:nvSpPr>
        <p:spPr/>
        <p:txBody>
          <a:bodyPr/>
          <a:lstStyle/>
          <a:p>
            <a:r>
              <a:rPr lang="en-US" sz="600" b="1" dirty="0">
                <a:solidFill>
                  <a:schemeClr val="bg2"/>
                </a:solidFill>
              </a:rPr>
              <a:t>NFL SUPER BOWL</a:t>
            </a:r>
          </a:p>
        </p:txBody>
      </p:sp>
      <p:sp>
        <p:nvSpPr>
          <p:cNvPr id="10" name="Text Placeholder 9"/>
          <p:cNvSpPr>
            <a:spLocks noGrp="1"/>
          </p:cNvSpPr>
          <p:nvPr>
            <p:ph type="body" sz="quarter" idx="24"/>
          </p:nvPr>
        </p:nvSpPr>
        <p:spPr/>
        <p:txBody>
          <a:bodyPr/>
          <a:lstStyle/>
          <a:p>
            <a:endParaRPr lang="en-US"/>
          </a:p>
        </p:txBody>
      </p:sp>
      <p:sp>
        <p:nvSpPr>
          <p:cNvPr id="11" name="Text Placeholder 10"/>
          <p:cNvSpPr>
            <a:spLocks noGrp="1"/>
          </p:cNvSpPr>
          <p:nvPr>
            <p:ph type="body" sz="quarter" idx="25"/>
          </p:nvPr>
        </p:nvSpPr>
        <p:spPr/>
        <p:txBody>
          <a:bodyPr/>
          <a:lstStyle/>
          <a:p>
            <a:r>
              <a:rPr lang="en-US" sz="600" b="1" dirty="0">
                <a:solidFill>
                  <a:schemeClr val="bg2"/>
                </a:solidFill>
              </a:rPr>
              <a:t>CHINESE </a:t>
            </a:r>
            <a:br>
              <a:rPr lang="en-US" sz="600" b="1" dirty="0">
                <a:solidFill>
                  <a:schemeClr val="bg2"/>
                </a:solidFill>
              </a:rPr>
            </a:br>
            <a:r>
              <a:rPr lang="en-US" sz="600" b="1" dirty="0">
                <a:solidFill>
                  <a:schemeClr val="bg2"/>
                </a:solidFill>
              </a:rPr>
              <a:t>NEW YEAR</a:t>
            </a:r>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a:p>
        </p:txBody>
      </p:sp>
      <p:sp>
        <p:nvSpPr>
          <p:cNvPr id="14" name="Text Placeholder 13"/>
          <p:cNvSpPr>
            <a:spLocks noGrp="1"/>
          </p:cNvSpPr>
          <p:nvPr>
            <p:ph type="body" sz="quarter" idx="28"/>
          </p:nvPr>
        </p:nvSpPr>
        <p:spPr/>
        <p:txBody>
          <a:bodyPr/>
          <a:lstStyle/>
          <a:p>
            <a:endParaRPr lang="en-US"/>
          </a:p>
        </p:txBody>
      </p:sp>
      <p:sp>
        <p:nvSpPr>
          <p:cNvPr id="15" name="Text Placeholder 14"/>
          <p:cNvSpPr>
            <a:spLocks noGrp="1"/>
          </p:cNvSpPr>
          <p:nvPr>
            <p:ph type="body" sz="quarter" idx="29"/>
          </p:nvPr>
        </p:nvSpPr>
        <p:spPr/>
        <p:txBody>
          <a:bodyPr/>
          <a:lstStyle/>
          <a:p>
            <a:endParaRPr lang="en-US"/>
          </a:p>
        </p:txBody>
      </p:sp>
      <p:sp>
        <p:nvSpPr>
          <p:cNvPr id="16" name="Text Placeholder 15"/>
          <p:cNvSpPr>
            <a:spLocks noGrp="1"/>
          </p:cNvSpPr>
          <p:nvPr>
            <p:ph type="body" sz="quarter" idx="30"/>
          </p:nvPr>
        </p:nvSpPr>
        <p:spPr/>
        <p:txBody>
          <a:bodyPr/>
          <a:lstStyle/>
          <a:p>
            <a:endParaRPr lang="en-US"/>
          </a:p>
        </p:txBody>
      </p:sp>
      <p:sp>
        <p:nvSpPr>
          <p:cNvPr id="17" name="Text Placeholder 16"/>
          <p:cNvSpPr>
            <a:spLocks noGrp="1"/>
          </p:cNvSpPr>
          <p:nvPr>
            <p:ph type="body" sz="quarter" idx="31"/>
          </p:nvPr>
        </p:nvSpPr>
        <p:spPr/>
        <p:txBody>
          <a:bodyPr/>
          <a:lstStyle/>
          <a:p>
            <a:endParaRPr lang="en-US"/>
          </a:p>
        </p:txBody>
      </p:sp>
      <p:sp>
        <p:nvSpPr>
          <p:cNvPr id="18" name="Text Placeholder 17"/>
          <p:cNvSpPr>
            <a:spLocks noGrp="1"/>
          </p:cNvSpPr>
          <p:nvPr>
            <p:ph type="body" sz="quarter" idx="32"/>
          </p:nvPr>
        </p:nvSpPr>
        <p:spPr/>
        <p:txBody>
          <a:bodyPr/>
          <a:lstStyle/>
          <a:p>
            <a:endParaRPr lang="en-US" dirty="0"/>
          </a:p>
        </p:txBody>
      </p:sp>
      <p:sp>
        <p:nvSpPr>
          <p:cNvPr id="61" name="Text Placeholder 18">
            <a:extLst>
              <a:ext uri="{FF2B5EF4-FFF2-40B4-BE49-F238E27FC236}">
                <a16:creationId xmlns:a16="http://schemas.microsoft.com/office/drawing/2014/main" id="{369EDEF9-F1DB-AF42-B60A-C99D05A2B2E7}"/>
              </a:ext>
            </a:extLst>
          </p:cNvPr>
          <p:cNvSpPr>
            <a:spLocks noGrp="1"/>
          </p:cNvSpPr>
          <p:nvPr>
            <p:ph type="body" sz="quarter" idx="33"/>
          </p:nvPr>
        </p:nvSpPr>
        <p:spPr/>
        <p:txBody>
          <a:bodyPr/>
          <a:lstStyle/>
          <a:p>
            <a:endParaRPr lang="en-US" sz="600" b="1" dirty="0">
              <a:solidFill>
                <a:schemeClr val="accent2"/>
              </a:solidFill>
            </a:endParaRPr>
          </a:p>
        </p:txBody>
      </p:sp>
      <p:sp>
        <p:nvSpPr>
          <p:cNvPr id="20" name="Text Placeholder 19"/>
          <p:cNvSpPr>
            <a:spLocks noGrp="1"/>
          </p:cNvSpPr>
          <p:nvPr>
            <p:ph type="body" sz="quarter" idx="34"/>
          </p:nvPr>
        </p:nvSpPr>
        <p:spPr/>
        <p:txBody>
          <a:bodyPr/>
          <a:lstStyle/>
          <a:p>
            <a:r>
              <a:rPr lang="en-US" sz="600" b="1" dirty="0">
                <a:solidFill>
                  <a:schemeClr val="bg2"/>
                </a:solidFill>
              </a:rPr>
              <a:t>VALENTINE’S DAY</a:t>
            </a:r>
          </a:p>
        </p:txBody>
      </p:sp>
      <p:sp>
        <p:nvSpPr>
          <p:cNvPr id="21" name="Text Placeholder 20"/>
          <p:cNvSpPr>
            <a:spLocks noGrp="1"/>
          </p:cNvSpPr>
          <p:nvPr>
            <p:ph type="body" sz="quarter" idx="35"/>
          </p:nvPr>
        </p:nvSpPr>
        <p:spPr/>
        <p:txBody>
          <a:bodyPr/>
          <a:lstStyle/>
          <a:p>
            <a:endParaRPr lang="en-US"/>
          </a:p>
        </p:txBody>
      </p:sp>
      <p:sp>
        <p:nvSpPr>
          <p:cNvPr id="22" name="Text Placeholder 21"/>
          <p:cNvSpPr>
            <a:spLocks noGrp="1"/>
          </p:cNvSpPr>
          <p:nvPr>
            <p:ph type="body" sz="quarter" idx="36"/>
          </p:nvPr>
        </p:nvSpPr>
        <p:spPr/>
        <p:txBody>
          <a:bodyPr/>
          <a:lstStyle/>
          <a:p>
            <a:endParaRPr lang="en-US" dirty="0"/>
          </a:p>
        </p:txBody>
      </p:sp>
      <p:sp>
        <p:nvSpPr>
          <p:cNvPr id="23" name="Text Placeholder 22"/>
          <p:cNvSpPr>
            <a:spLocks noGrp="1"/>
          </p:cNvSpPr>
          <p:nvPr>
            <p:ph type="body" sz="quarter" idx="37"/>
          </p:nvPr>
        </p:nvSpPr>
        <p:spPr/>
        <p:txBody>
          <a:bodyPr/>
          <a:lstStyle/>
          <a:p>
            <a:endParaRPr lang="en-US" dirty="0"/>
          </a:p>
        </p:txBody>
      </p:sp>
      <p:sp>
        <p:nvSpPr>
          <p:cNvPr id="24" name="Text Placeholder 23"/>
          <p:cNvSpPr>
            <a:spLocks noGrp="1"/>
          </p:cNvSpPr>
          <p:nvPr>
            <p:ph type="body" sz="quarter" idx="38"/>
          </p:nvPr>
        </p:nvSpPr>
        <p:spPr/>
        <p:txBody>
          <a:bodyPr/>
          <a:lstStyle/>
          <a:p>
            <a:r>
              <a:rPr lang="en-US" sz="600" b="1" dirty="0">
                <a:solidFill>
                  <a:schemeClr val="bg2"/>
                </a:solidFill>
              </a:rPr>
              <a:t>PRESIDENT’S DAY</a:t>
            </a:r>
          </a:p>
        </p:txBody>
      </p:sp>
      <p:sp>
        <p:nvSpPr>
          <p:cNvPr id="25" name="Text Placeholder 24"/>
          <p:cNvSpPr>
            <a:spLocks noGrp="1"/>
          </p:cNvSpPr>
          <p:nvPr>
            <p:ph type="body" sz="quarter" idx="39"/>
          </p:nvPr>
        </p:nvSpPr>
        <p:spPr/>
        <p:txBody>
          <a:bodyPr/>
          <a:lstStyle/>
          <a:p>
            <a:endParaRPr lang="en-US" dirty="0"/>
          </a:p>
        </p:txBody>
      </p:sp>
      <p:sp>
        <p:nvSpPr>
          <p:cNvPr id="26" name="Text Placeholder 25"/>
          <p:cNvSpPr>
            <a:spLocks noGrp="1"/>
          </p:cNvSpPr>
          <p:nvPr>
            <p:ph type="body" sz="quarter" idx="40"/>
          </p:nvPr>
        </p:nvSpPr>
        <p:spPr/>
        <p:txBody>
          <a:bodyPr/>
          <a:lstStyle/>
          <a:p>
            <a:endParaRPr lang="en-US"/>
          </a:p>
        </p:txBody>
      </p:sp>
      <p:sp>
        <p:nvSpPr>
          <p:cNvPr id="27" name="Text Placeholder 26"/>
          <p:cNvSpPr>
            <a:spLocks noGrp="1"/>
          </p:cNvSpPr>
          <p:nvPr>
            <p:ph type="body" sz="quarter" idx="41"/>
          </p:nvPr>
        </p:nvSpPr>
        <p:spPr/>
        <p:txBody>
          <a:bodyPr/>
          <a:lstStyle/>
          <a:p>
            <a:endParaRPr lang="en-US"/>
          </a:p>
        </p:txBody>
      </p:sp>
      <p:sp>
        <p:nvSpPr>
          <p:cNvPr id="28" name="Text Placeholder 27"/>
          <p:cNvSpPr>
            <a:spLocks noGrp="1"/>
          </p:cNvSpPr>
          <p:nvPr>
            <p:ph type="body" sz="quarter" idx="42"/>
          </p:nvPr>
        </p:nvSpPr>
        <p:spPr/>
        <p:txBody>
          <a:bodyPr/>
          <a:lstStyle/>
          <a:p>
            <a:endParaRPr lang="en-US"/>
          </a:p>
        </p:txBody>
      </p:sp>
      <p:sp>
        <p:nvSpPr>
          <p:cNvPr id="29" name="Text Placeholder 28"/>
          <p:cNvSpPr>
            <a:spLocks noGrp="1"/>
          </p:cNvSpPr>
          <p:nvPr>
            <p:ph type="body" sz="quarter" idx="43"/>
          </p:nvPr>
        </p:nvSpPr>
        <p:spPr/>
        <p:txBody>
          <a:bodyPr/>
          <a:lstStyle/>
          <a:p>
            <a:endParaRPr lang="en-US"/>
          </a:p>
        </p:txBody>
      </p:sp>
      <p:sp>
        <p:nvSpPr>
          <p:cNvPr id="30" name="Text Placeholder 29"/>
          <p:cNvSpPr>
            <a:spLocks noGrp="1"/>
          </p:cNvSpPr>
          <p:nvPr>
            <p:ph type="body" sz="quarter" idx="44"/>
          </p:nvPr>
        </p:nvSpPr>
        <p:spPr/>
        <p:txBody>
          <a:bodyPr/>
          <a:lstStyle/>
          <a:p>
            <a:r>
              <a:rPr lang="en-US" sz="600" b="1" dirty="0">
                <a:solidFill>
                  <a:schemeClr val="bg2"/>
                </a:solidFill>
              </a:rPr>
              <a:t>91</a:t>
            </a:r>
            <a:r>
              <a:rPr lang="en-US" sz="600" b="1" baseline="30000" dirty="0">
                <a:solidFill>
                  <a:schemeClr val="bg2"/>
                </a:solidFill>
              </a:rPr>
              <a:t>TH</a:t>
            </a:r>
            <a:r>
              <a:rPr lang="en-US" sz="600" b="1" dirty="0">
                <a:solidFill>
                  <a:schemeClr val="bg2"/>
                </a:solidFill>
              </a:rPr>
              <a:t> ACADEMY AWARDS</a:t>
            </a:r>
          </a:p>
        </p:txBody>
      </p:sp>
      <p:sp>
        <p:nvSpPr>
          <p:cNvPr id="31" name="Text Placeholder 30"/>
          <p:cNvSpPr>
            <a:spLocks noGrp="1"/>
          </p:cNvSpPr>
          <p:nvPr>
            <p:ph type="body" sz="quarter" idx="45"/>
          </p:nvPr>
        </p:nvSpPr>
        <p:spPr/>
        <p:txBody>
          <a:bodyPr/>
          <a:lstStyle/>
          <a:p>
            <a:endParaRPr lang="en-US"/>
          </a:p>
        </p:txBody>
      </p:sp>
      <p:sp>
        <p:nvSpPr>
          <p:cNvPr id="32" name="Text Placeholder 31"/>
          <p:cNvSpPr>
            <a:spLocks noGrp="1"/>
          </p:cNvSpPr>
          <p:nvPr>
            <p:ph type="body" sz="quarter" idx="46"/>
          </p:nvPr>
        </p:nvSpPr>
        <p:spPr/>
        <p:txBody>
          <a:bodyPr/>
          <a:lstStyle/>
          <a:p>
            <a:endParaRPr lang="en-US"/>
          </a:p>
        </p:txBody>
      </p:sp>
      <p:sp>
        <p:nvSpPr>
          <p:cNvPr id="33" name="Text Placeholder 32"/>
          <p:cNvSpPr>
            <a:spLocks noGrp="1"/>
          </p:cNvSpPr>
          <p:nvPr>
            <p:ph type="body" sz="quarter" idx="47"/>
          </p:nvPr>
        </p:nvSpPr>
        <p:spPr/>
        <p:txBody>
          <a:bodyPr/>
          <a:lstStyle/>
          <a:p>
            <a:endParaRPr lang="en-US"/>
          </a:p>
        </p:txBody>
      </p:sp>
      <p:sp>
        <p:nvSpPr>
          <p:cNvPr id="34" name="Text Placeholder 33"/>
          <p:cNvSpPr>
            <a:spLocks noGrp="1"/>
          </p:cNvSpPr>
          <p:nvPr>
            <p:ph type="body" sz="quarter" idx="48"/>
          </p:nvPr>
        </p:nvSpPr>
        <p:spPr/>
        <p:txBody>
          <a:bodyPr/>
          <a:lstStyle/>
          <a:p>
            <a:endParaRPr lang="en-US"/>
          </a:p>
        </p:txBody>
      </p:sp>
      <p:sp>
        <p:nvSpPr>
          <p:cNvPr id="35" name="Text Placeholder 34"/>
          <p:cNvSpPr>
            <a:spLocks noGrp="1"/>
          </p:cNvSpPr>
          <p:nvPr>
            <p:ph type="body" sz="quarter" idx="49"/>
          </p:nvPr>
        </p:nvSpPr>
        <p:spPr/>
        <p:txBody>
          <a:bodyPr/>
          <a:lstStyle/>
          <a:p>
            <a:endParaRPr lang="en-US"/>
          </a:p>
        </p:txBody>
      </p:sp>
      <p:sp>
        <p:nvSpPr>
          <p:cNvPr id="36" name="Text Placeholder 35"/>
          <p:cNvSpPr>
            <a:spLocks noGrp="1"/>
          </p:cNvSpPr>
          <p:nvPr>
            <p:ph type="body" sz="quarter" idx="50"/>
          </p:nvPr>
        </p:nvSpPr>
        <p:spPr/>
        <p:txBody>
          <a:bodyPr/>
          <a:lstStyle/>
          <a:p>
            <a:endParaRPr lang="en-US"/>
          </a:p>
        </p:txBody>
      </p:sp>
      <p:sp>
        <p:nvSpPr>
          <p:cNvPr id="37" name="Text Placeholder 36"/>
          <p:cNvSpPr>
            <a:spLocks noGrp="1"/>
          </p:cNvSpPr>
          <p:nvPr>
            <p:ph type="body" sz="quarter" idx="51"/>
          </p:nvPr>
        </p:nvSpPr>
        <p:spPr/>
        <p:txBody>
          <a:bodyPr/>
          <a:lstStyle/>
          <a:p>
            <a:endParaRPr lang="en-US"/>
          </a:p>
        </p:txBody>
      </p:sp>
      <p:sp>
        <p:nvSpPr>
          <p:cNvPr id="38" name="Text Placeholder 37"/>
          <p:cNvSpPr>
            <a:spLocks noGrp="1"/>
          </p:cNvSpPr>
          <p:nvPr>
            <p:ph type="body" sz="quarter" idx="52"/>
          </p:nvPr>
        </p:nvSpPr>
        <p:spPr/>
        <p:txBody>
          <a:bodyPr/>
          <a:lstStyle/>
          <a:p>
            <a:endParaRPr lang="en-US"/>
          </a:p>
        </p:txBody>
      </p:sp>
      <p:sp>
        <p:nvSpPr>
          <p:cNvPr id="39" name="Text Placeholder 38"/>
          <p:cNvSpPr>
            <a:spLocks noGrp="1"/>
          </p:cNvSpPr>
          <p:nvPr>
            <p:ph type="body" sz="quarter" idx="53"/>
          </p:nvPr>
        </p:nvSpPr>
        <p:spPr/>
        <p:txBody>
          <a:bodyPr/>
          <a:lstStyle/>
          <a:p>
            <a:endParaRPr lang="en-US"/>
          </a:p>
        </p:txBody>
      </p:sp>
      <p:sp>
        <p:nvSpPr>
          <p:cNvPr id="40" name="Text Placeholder 39"/>
          <p:cNvSpPr>
            <a:spLocks noGrp="1"/>
          </p:cNvSpPr>
          <p:nvPr>
            <p:ph type="body" sz="quarter" idx="54"/>
          </p:nvPr>
        </p:nvSpPr>
        <p:spPr/>
        <p:txBody>
          <a:bodyPr/>
          <a:lstStyle/>
          <a:p>
            <a:endParaRPr lang="en-US"/>
          </a:p>
        </p:txBody>
      </p:sp>
      <p:sp>
        <p:nvSpPr>
          <p:cNvPr id="41" name="Text Placeholder 40"/>
          <p:cNvSpPr>
            <a:spLocks noGrp="1"/>
          </p:cNvSpPr>
          <p:nvPr>
            <p:ph type="body" sz="quarter" idx="55"/>
          </p:nvPr>
        </p:nvSpPr>
        <p:spPr/>
        <p:txBody>
          <a:bodyPr/>
          <a:lstStyle/>
          <a:p>
            <a:endParaRPr lang="en-US"/>
          </a:p>
        </p:txBody>
      </p:sp>
      <p:sp>
        <p:nvSpPr>
          <p:cNvPr id="42" name="Text Placeholder 41"/>
          <p:cNvSpPr>
            <a:spLocks noGrp="1"/>
          </p:cNvSpPr>
          <p:nvPr>
            <p:ph type="body" sz="quarter" idx="56"/>
          </p:nvPr>
        </p:nvSpPr>
        <p:spPr/>
        <p:txBody>
          <a:bodyPr/>
          <a:lstStyle/>
          <a:p>
            <a:endParaRPr lang="en-US"/>
          </a:p>
        </p:txBody>
      </p:sp>
      <p:sp>
        <p:nvSpPr>
          <p:cNvPr id="43" name="Text Placeholder 42"/>
          <p:cNvSpPr>
            <a:spLocks noGrp="1"/>
          </p:cNvSpPr>
          <p:nvPr>
            <p:ph type="body" sz="quarter" idx="57"/>
          </p:nvPr>
        </p:nvSpPr>
        <p:spPr/>
        <p:txBody>
          <a:bodyPr/>
          <a:lstStyle/>
          <a:p>
            <a:endParaRPr lang="en-US"/>
          </a:p>
        </p:txBody>
      </p:sp>
      <p:sp>
        <p:nvSpPr>
          <p:cNvPr id="44" name="Pentagon 43"/>
          <p:cNvSpPr/>
          <p:nvPr/>
        </p:nvSpPr>
        <p:spPr>
          <a:xfrm>
            <a:off x="0" y="4473146"/>
            <a:ext cx="3141282" cy="1980485"/>
          </a:xfrm>
          <a:prstGeom prst="homePlate">
            <a:avLst>
              <a:gd name="adj" fmla="val 0"/>
            </a:avLst>
          </a:prstGeom>
          <a:gradFill flip="none" rotWithShape="1">
            <a:gsLst>
              <a:gs pos="0">
                <a:schemeClr val="bg1"/>
              </a:gs>
              <a:gs pos="99000">
                <a:schemeClr val="bg1">
                  <a:alpha val="2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50874" y="4723325"/>
            <a:ext cx="2275368" cy="1215717"/>
          </a:xfrm>
          <a:prstGeom prst="rect">
            <a:avLst/>
          </a:prstGeom>
          <a:noFill/>
        </p:spPr>
        <p:txBody>
          <a:bodyPr wrap="square" rtlCol="0">
            <a:spAutoFit/>
          </a:bodyPr>
          <a:lstStyle/>
          <a:p>
            <a:pPr lvl="0">
              <a:spcAft>
                <a:spcPts val="600"/>
              </a:spcAft>
            </a:pPr>
            <a:r>
              <a:rPr lang="en-US" sz="1100" b="1" dirty="0">
                <a:solidFill>
                  <a:schemeClr val="tx1">
                    <a:lumMod val="65000"/>
                    <a:lumOff val="35000"/>
                  </a:schemeClr>
                </a:solidFill>
                <a:cs typeface="Arial"/>
              </a:rPr>
              <a:t>LOOKING AHEAD:</a:t>
            </a:r>
            <a:endParaRPr lang="en-US" sz="1100" b="1" dirty="0">
              <a:solidFill>
                <a:srgbClr val="FF0000"/>
              </a:solidFill>
              <a:cs typeface="Arial"/>
            </a:endParaRP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National Women’s History Month</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International Women’s Day</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First Day of Spring</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March Madness</a:t>
            </a:r>
          </a:p>
        </p:txBody>
      </p:sp>
      <p:sp>
        <p:nvSpPr>
          <p:cNvPr id="46" name="TextBox 45"/>
          <p:cNvSpPr txBox="1"/>
          <p:nvPr/>
        </p:nvSpPr>
        <p:spPr>
          <a:xfrm>
            <a:off x="350873" y="1459183"/>
            <a:ext cx="2810629" cy="2809808"/>
          </a:xfrm>
          <a:prstGeom prst="rect">
            <a:avLst/>
          </a:prstGeom>
          <a:noFill/>
        </p:spPr>
        <p:txBody>
          <a:bodyPr wrap="square" rtlCol="0">
            <a:spAutoFit/>
          </a:bodyPr>
          <a:lstStyle/>
          <a:p>
            <a:pPr lvl="0">
              <a:spcAft>
                <a:spcPts val="600"/>
              </a:spcAft>
              <a:buClr>
                <a:schemeClr val="accent3"/>
              </a:buClr>
            </a:pPr>
            <a:r>
              <a:rPr lang="en-US" sz="1400" b="1" dirty="0">
                <a:solidFill>
                  <a:schemeClr val="accent3"/>
                </a:solidFill>
                <a:cs typeface="Arial"/>
              </a:rPr>
              <a:t>THIS MONTH:</a:t>
            </a:r>
          </a:p>
          <a:p>
            <a:pPr marL="102870" lvl="0" indent="-102870">
              <a:lnSpc>
                <a:spcPct val="120000"/>
              </a:lnSpc>
              <a:spcAft>
                <a:spcPts val="600"/>
              </a:spcAft>
              <a:buClr>
                <a:schemeClr val="accent3"/>
              </a:buClr>
              <a:buSzPct val="80000"/>
              <a:buFont typeface="Arial" panose="020B0604020202020204" pitchFamily="34" charset="0"/>
              <a:buChar char="•"/>
            </a:pPr>
            <a:r>
              <a:rPr lang="en-US" sz="1100" b="1" dirty="0">
                <a:solidFill>
                  <a:schemeClr val="bg1"/>
                </a:solidFill>
                <a:cs typeface="Arial"/>
              </a:rPr>
              <a:t>African American History Month</a:t>
            </a:r>
          </a:p>
          <a:p>
            <a:pPr marL="102870" lvl="0" indent="-102870">
              <a:lnSpc>
                <a:spcPct val="120000"/>
              </a:lnSpc>
              <a:spcAft>
                <a:spcPts val="600"/>
              </a:spcAft>
              <a:buClr>
                <a:schemeClr val="accent3"/>
              </a:buClr>
              <a:buSzPct val="80000"/>
              <a:buFont typeface="Arial" panose="020B0604020202020204" pitchFamily="34" charset="0"/>
              <a:buChar char="•"/>
            </a:pPr>
            <a:r>
              <a:rPr lang="en-US" sz="1100" b="1" dirty="0">
                <a:solidFill>
                  <a:schemeClr val="bg1"/>
                </a:solidFill>
                <a:cs typeface="Arial"/>
              </a:rPr>
              <a:t>Groundhog Day (2)</a:t>
            </a:r>
          </a:p>
          <a:p>
            <a:pPr marL="102870" indent="-102870">
              <a:lnSpc>
                <a:spcPct val="120000"/>
              </a:lnSpc>
              <a:spcAft>
                <a:spcPts val="600"/>
              </a:spcAft>
              <a:buClr>
                <a:schemeClr val="accent3"/>
              </a:buClr>
              <a:buSzPct val="80000"/>
              <a:buFont typeface="Arial" panose="020B0604020202020204" pitchFamily="34" charset="0"/>
              <a:buChar char="•"/>
            </a:pPr>
            <a:r>
              <a:rPr lang="en-US" sz="1100" b="1" dirty="0">
                <a:solidFill>
                  <a:schemeClr val="bg1"/>
                </a:solidFill>
                <a:cs typeface="Arial"/>
              </a:rPr>
              <a:t>NFL Super Bowl (3)</a:t>
            </a:r>
          </a:p>
          <a:p>
            <a:pPr marL="102870" indent="-102870">
              <a:lnSpc>
                <a:spcPct val="120000"/>
              </a:lnSpc>
              <a:spcAft>
                <a:spcPts val="600"/>
              </a:spcAft>
              <a:buClr>
                <a:schemeClr val="accent3"/>
              </a:buClr>
              <a:buSzPct val="80000"/>
              <a:buFont typeface="Arial" panose="020B0604020202020204" pitchFamily="34" charset="0"/>
              <a:buChar char="•"/>
            </a:pPr>
            <a:r>
              <a:rPr lang="en-US" sz="1100" b="1" dirty="0">
                <a:solidFill>
                  <a:schemeClr val="bg1"/>
                </a:solidFill>
                <a:cs typeface="Arial"/>
              </a:rPr>
              <a:t>Chinese New Year (5)</a:t>
            </a:r>
          </a:p>
          <a:p>
            <a:pPr marL="102870" lvl="0" indent="-102870">
              <a:lnSpc>
                <a:spcPct val="120000"/>
              </a:lnSpc>
              <a:spcAft>
                <a:spcPts val="600"/>
              </a:spcAft>
              <a:buClr>
                <a:schemeClr val="accent3"/>
              </a:buClr>
              <a:buSzPct val="80000"/>
              <a:buFont typeface="Arial" panose="020B0604020202020204" pitchFamily="34" charset="0"/>
              <a:buChar char="•"/>
            </a:pPr>
            <a:r>
              <a:rPr lang="en-US" sz="1100" b="1" dirty="0">
                <a:solidFill>
                  <a:schemeClr val="bg1"/>
                </a:solidFill>
                <a:cs typeface="Arial"/>
              </a:rPr>
              <a:t>New York Fashion Week (8-16)</a:t>
            </a:r>
          </a:p>
          <a:p>
            <a:pPr marL="102870" lvl="0" indent="-102870">
              <a:lnSpc>
                <a:spcPct val="120000"/>
              </a:lnSpc>
              <a:spcAft>
                <a:spcPts val="600"/>
              </a:spcAft>
              <a:buClr>
                <a:schemeClr val="accent3"/>
              </a:buClr>
              <a:buSzPct val="80000"/>
              <a:buFont typeface="Arial" panose="020B0604020202020204" pitchFamily="34" charset="0"/>
              <a:buChar char="•"/>
            </a:pPr>
            <a:r>
              <a:rPr lang="en-US" sz="1100" b="1" dirty="0">
                <a:solidFill>
                  <a:schemeClr val="bg1"/>
                </a:solidFill>
                <a:cs typeface="Arial"/>
              </a:rPr>
              <a:t>Valentine’s Day (14)</a:t>
            </a:r>
          </a:p>
          <a:p>
            <a:pPr marL="102870" lvl="0" indent="-102870">
              <a:lnSpc>
                <a:spcPct val="120000"/>
              </a:lnSpc>
              <a:spcAft>
                <a:spcPts val="600"/>
              </a:spcAft>
              <a:buClr>
                <a:schemeClr val="accent3"/>
              </a:buClr>
              <a:buSzPct val="80000"/>
              <a:buFont typeface="Arial" panose="020B0604020202020204" pitchFamily="34" charset="0"/>
              <a:buChar char="•"/>
            </a:pPr>
            <a:r>
              <a:rPr lang="en-US" sz="1100" b="1" dirty="0">
                <a:solidFill>
                  <a:schemeClr val="bg1"/>
                </a:solidFill>
                <a:cs typeface="Arial"/>
              </a:rPr>
              <a:t>Toy Fair (16-19)</a:t>
            </a:r>
          </a:p>
          <a:p>
            <a:pPr marL="102870" lvl="0" indent="-102870">
              <a:lnSpc>
                <a:spcPct val="120000"/>
              </a:lnSpc>
              <a:spcAft>
                <a:spcPts val="600"/>
              </a:spcAft>
              <a:buClr>
                <a:schemeClr val="accent3"/>
              </a:buClr>
              <a:buSzPct val="80000"/>
              <a:buFont typeface="Arial" panose="020B0604020202020204" pitchFamily="34" charset="0"/>
              <a:buChar char="•"/>
            </a:pPr>
            <a:r>
              <a:rPr lang="en-US" sz="1100" b="1" dirty="0">
                <a:solidFill>
                  <a:schemeClr val="bg1"/>
                </a:solidFill>
                <a:cs typeface="Arial"/>
              </a:rPr>
              <a:t>President’s Day (18)</a:t>
            </a:r>
          </a:p>
          <a:p>
            <a:pPr marL="102870" indent="-102870">
              <a:lnSpc>
                <a:spcPct val="120000"/>
              </a:lnSpc>
              <a:spcAft>
                <a:spcPts val="600"/>
              </a:spcAft>
              <a:buClr>
                <a:schemeClr val="accent3"/>
              </a:buClr>
              <a:buSzPct val="80000"/>
              <a:buFont typeface="Arial" panose="020B0604020202020204" pitchFamily="34" charset="0"/>
              <a:buChar char="•"/>
            </a:pPr>
            <a:r>
              <a:rPr lang="en-US" sz="1100" b="1" dirty="0">
                <a:solidFill>
                  <a:schemeClr val="bg1"/>
                </a:solidFill>
                <a:cs typeface="Arial"/>
              </a:rPr>
              <a:t>91</a:t>
            </a:r>
            <a:r>
              <a:rPr lang="en-US" sz="1100" b="1" baseline="30000" dirty="0">
                <a:solidFill>
                  <a:schemeClr val="bg1"/>
                </a:solidFill>
                <a:cs typeface="Arial"/>
              </a:rPr>
              <a:t>th</a:t>
            </a:r>
            <a:r>
              <a:rPr lang="en-US" sz="1100" b="1" dirty="0">
                <a:solidFill>
                  <a:schemeClr val="bg1"/>
                </a:solidFill>
                <a:cs typeface="Arial"/>
              </a:rPr>
              <a:t> Academy Awards (24) </a:t>
            </a:r>
          </a:p>
        </p:txBody>
      </p:sp>
      <p:sp>
        <p:nvSpPr>
          <p:cNvPr id="51" name="Rectangle 50"/>
          <p:cNvSpPr/>
          <p:nvPr/>
        </p:nvSpPr>
        <p:spPr>
          <a:xfrm>
            <a:off x="3190437" y="5599198"/>
            <a:ext cx="5592278" cy="96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p:txBody>
      </p:sp>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6883" y="1226060"/>
            <a:ext cx="473468" cy="534917"/>
          </a:xfrm>
          <a:prstGeom prst="rect">
            <a:avLst/>
          </a:prstGeom>
        </p:spPr>
      </p:pic>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00479">
            <a:off x="3451257" y="2244972"/>
            <a:ext cx="564972" cy="368446"/>
          </a:xfrm>
          <a:prstGeom prst="rect">
            <a:avLst/>
          </a:prstGeom>
        </p:spPr>
      </p:pic>
      <p:sp>
        <p:nvSpPr>
          <p:cNvPr id="60" name="Rectangle 59"/>
          <p:cNvSpPr/>
          <p:nvPr/>
        </p:nvSpPr>
        <p:spPr>
          <a:xfrm>
            <a:off x="3130130" y="5599198"/>
            <a:ext cx="5641433" cy="96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p:txBody>
      </p:sp>
      <p:grpSp>
        <p:nvGrpSpPr>
          <p:cNvPr id="62" name="Group 61"/>
          <p:cNvGrpSpPr/>
          <p:nvPr/>
        </p:nvGrpSpPr>
        <p:grpSpPr>
          <a:xfrm>
            <a:off x="3008204" y="5724130"/>
            <a:ext cx="5759374" cy="670848"/>
            <a:chOff x="3008204" y="5724130"/>
            <a:chExt cx="5759374" cy="670848"/>
          </a:xfrm>
        </p:grpSpPr>
        <p:sp>
          <p:nvSpPr>
            <p:cNvPr id="63" name="Freeform 62"/>
            <p:cNvSpPr/>
            <p:nvPr/>
          </p:nvSpPr>
          <p:spPr>
            <a:xfrm rot="3600000">
              <a:off x="3068260" y="6205268"/>
              <a:ext cx="152164" cy="227256"/>
            </a:xfrm>
            <a:custGeom>
              <a:avLst/>
              <a:gdLst>
                <a:gd name="connsiteX0" fmla="*/ 0 w 152164"/>
                <a:gd name="connsiteY0" fmla="*/ 227256 h 227256"/>
                <a:gd name="connsiteX1" fmla="*/ 58152 w 152164"/>
                <a:gd name="connsiteY1" fmla="*/ 126535 h 227256"/>
                <a:gd name="connsiteX2" fmla="*/ 152164 w 152164"/>
                <a:gd name="connsiteY2" fmla="*/ 180813 h 227256"/>
                <a:gd name="connsiteX3" fmla="*/ 83189 w 152164"/>
                <a:gd name="connsiteY3" fmla="*/ 0 h 227256"/>
                <a:gd name="connsiteX4" fmla="*/ 88599 w 152164"/>
                <a:gd name="connsiteY4" fmla="*/ 8105 h 227256"/>
                <a:gd name="connsiteX5" fmla="*/ 65903 w 152164"/>
                <a:gd name="connsiteY5" fmla="*/ 47415 h 227256"/>
                <a:gd name="connsiteX6" fmla="*/ 64490 w 152164"/>
                <a:gd name="connsiteY6" fmla="*/ 46599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64" h="227256">
                  <a:moveTo>
                    <a:pt x="0" y="227256"/>
                  </a:moveTo>
                  <a:lnTo>
                    <a:pt x="58152" y="126535"/>
                  </a:lnTo>
                  <a:lnTo>
                    <a:pt x="152164" y="180813"/>
                  </a:lnTo>
                  <a:close/>
                  <a:moveTo>
                    <a:pt x="83189" y="0"/>
                  </a:moveTo>
                  <a:lnTo>
                    <a:pt x="88599" y="8105"/>
                  </a:lnTo>
                  <a:lnTo>
                    <a:pt x="65903" y="47415"/>
                  </a:lnTo>
                  <a:lnTo>
                    <a:pt x="64490" y="465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Rectangle 63"/>
            <p:cNvSpPr/>
            <p:nvPr/>
          </p:nvSpPr>
          <p:spPr>
            <a:xfrm>
              <a:off x="3008204" y="5724130"/>
              <a:ext cx="5759374" cy="588867"/>
            </a:xfrm>
            <a:prstGeom prst="rect">
              <a:avLst/>
            </a:prstGeom>
            <a:solidFill>
              <a:schemeClr val="accent2">
                <a:lumMod val="90000"/>
                <a:lumOff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cap="all" spc="150" dirty="0">
                  <a:solidFill>
                    <a:schemeClr val="bg1"/>
                  </a:solidFill>
                </a:rPr>
                <a:t>    FEBRUARY IS AFRICAN AMERICAN HISTORY MONTH</a:t>
              </a:r>
              <a:endParaRPr lang="en-US" sz="1200" cap="all" spc="150" dirty="0">
                <a:solidFill>
                  <a:schemeClr val="bg1"/>
                </a:solidFill>
              </a:endParaRPr>
            </a:p>
          </p:txBody>
        </p:sp>
      </p:grpSp>
      <p:sp>
        <p:nvSpPr>
          <p:cNvPr id="65" name="Pentagon 64">
            <a:extLst>
              <a:ext uri="{FF2B5EF4-FFF2-40B4-BE49-F238E27FC236}">
                <a16:creationId xmlns:a16="http://schemas.microsoft.com/office/drawing/2014/main" id="{E6722984-13C6-9845-A068-D3531C79B2D8}"/>
              </a:ext>
            </a:extLst>
          </p:cNvPr>
          <p:cNvSpPr/>
          <p:nvPr/>
        </p:nvSpPr>
        <p:spPr>
          <a:xfrm>
            <a:off x="7236326" y="2221991"/>
            <a:ext cx="1507889" cy="155448"/>
          </a:xfrm>
          <a:prstGeom prst="homePlate">
            <a:avLst>
              <a:gd name="adj" fmla="val 42719"/>
            </a:avLst>
          </a:prstGeom>
          <a:gradFill flip="none" rotWithShape="1">
            <a:gsLst>
              <a:gs pos="0">
                <a:schemeClr val="accent2"/>
              </a:gs>
              <a:gs pos="100000">
                <a:schemeClr val="accent1">
                  <a:alpha val="62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latin typeface="Arial"/>
                <a:cs typeface="Arial"/>
              </a:rPr>
              <a:t>NY FASHION WEEK</a:t>
            </a:r>
          </a:p>
        </p:txBody>
      </p:sp>
      <p:sp>
        <p:nvSpPr>
          <p:cNvPr id="66" name="Pentagon 65">
            <a:extLst>
              <a:ext uri="{FF2B5EF4-FFF2-40B4-BE49-F238E27FC236}">
                <a16:creationId xmlns:a16="http://schemas.microsoft.com/office/drawing/2014/main" id="{A3BD3FD7-0D15-7B41-84FD-90D0892DAE18}"/>
              </a:ext>
            </a:extLst>
          </p:cNvPr>
          <p:cNvSpPr/>
          <p:nvPr/>
        </p:nvSpPr>
        <p:spPr>
          <a:xfrm>
            <a:off x="3346401" y="3105911"/>
            <a:ext cx="5392977" cy="153272"/>
          </a:xfrm>
          <a:prstGeom prst="homePlate">
            <a:avLst>
              <a:gd name="adj" fmla="val 0"/>
            </a:avLst>
          </a:prstGeom>
          <a:gradFill flip="none" rotWithShape="1">
            <a:gsLst>
              <a:gs pos="100000">
                <a:schemeClr val="accent2"/>
              </a:gs>
              <a:gs pos="0">
                <a:schemeClr val="accent1">
                  <a:alpha val="62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latin typeface="Arial"/>
                <a:cs typeface="Arial"/>
              </a:rPr>
              <a:t>NY FASHION WEEK</a:t>
            </a:r>
          </a:p>
        </p:txBody>
      </p:sp>
      <p:pic>
        <p:nvPicPr>
          <p:cNvPr id="59" name="Picture 58">
            <a:extLst>
              <a:ext uri="{FF2B5EF4-FFF2-40B4-BE49-F238E27FC236}">
                <a16:creationId xmlns:a16="http://schemas.microsoft.com/office/drawing/2014/main" id="{4152A78B-DEF7-CA42-9A16-89952F416D1C}"/>
              </a:ext>
            </a:extLst>
          </p:cNvPr>
          <p:cNvPicPr>
            <a:picLocks noChangeAspect="1"/>
          </p:cNvPicPr>
          <p:nvPr/>
        </p:nvPicPr>
        <p:blipFill>
          <a:blip r:embed="rId4">
            <a:alphaModFix amt="31000"/>
            <a:extLst>
              <a:ext uri="{28A0092B-C50C-407E-A947-70E740481C1C}">
                <a14:useLocalDpi xmlns:a14="http://schemas.microsoft.com/office/drawing/2010/main" val="0"/>
              </a:ext>
            </a:extLst>
          </a:blip>
          <a:stretch>
            <a:fillRect/>
          </a:stretch>
        </p:blipFill>
        <p:spPr>
          <a:xfrm>
            <a:off x="6690599" y="3314075"/>
            <a:ext cx="273279" cy="240570"/>
          </a:xfrm>
          <a:prstGeom prst="rect">
            <a:avLst/>
          </a:prstGeom>
        </p:spPr>
      </p:pic>
      <p:pic>
        <p:nvPicPr>
          <p:cNvPr id="53" name="Picture 52">
            <a:extLst>
              <a:ext uri="{FF2B5EF4-FFF2-40B4-BE49-F238E27FC236}">
                <a16:creationId xmlns:a16="http://schemas.microsoft.com/office/drawing/2014/main" id="{6F3A2CDF-4F92-6945-B24A-27F548BE433C}"/>
              </a:ext>
            </a:extLst>
          </p:cNvPr>
          <p:cNvPicPr>
            <a:picLocks noChangeAspect="1"/>
          </p:cNvPicPr>
          <p:nvPr/>
        </p:nvPicPr>
        <p:blipFill rotWithShape="1">
          <a:blip r:embed="rId5"/>
          <a:srcRect l="40335" t="41932" r="40579" b="42062"/>
          <a:stretch/>
        </p:blipFill>
        <p:spPr>
          <a:xfrm>
            <a:off x="4854291" y="2221992"/>
            <a:ext cx="815850" cy="482680"/>
          </a:xfrm>
          <a:prstGeom prst="rect">
            <a:avLst/>
          </a:prstGeom>
        </p:spPr>
      </p:pic>
      <p:pic>
        <p:nvPicPr>
          <p:cNvPr id="70" name="Picture 69">
            <a:extLst>
              <a:ext uri="{FF2B5EF4-FFF2-40B4-BE49-F238E27FC236}">
                <a16:creationId xmlns:a16="http://schemas.microsoft.com/office/drawing/2014/main" id="{B3A2B725-03B8-F74A-92FE-90E7F78D99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3081" y="4830414"/>
            <a:ext cx="509549" cy="485106"/>
          </a:xfrm>
          <a:prstGeom prst="rect">
            <a:avLst/>
          </a:prstGeom>
        </p:spPr>
      </p:pic>
      <p:sp>
        <p:nvSpPr>
          <p:cNvPr id="72" name="Pentagon 71">
            <a:extLst>
              <a:ext uri="{FF2B5EF4-FFF2-40B4-BE49-F238E27FC236}">
                <a16:creationId xmlns:a16="http://schemas.microsoft.com/office/drawing/2014/main" id="{5C32544E-3E18-7C45-A9F7-E07D08E257B5}"/>
              </a:ext>
            </a:extLst>
          </p:cNvPr>
          <p:cNvSpPr/>
          <p:nvPr/>
        </p:nvSpPr>
        <p:spPr>
          <a:xfrm>
            <a:off x="8007857" y="3284147"/>
            <a:ext cx="731521" cy="153271"/>
          </a:xfrm>
          <a:prstGeom prst="homePlate">
            <a:avLst>
              <a:gd name="adj" fmla="val 42719"/>
            </a:avLst>
          </a:prstGeom>
          <a:gradFill flip="none" rotWithShape="1">
            <a:gsLst>
              <a:gs pos="0">
                <a:schemeClr val="bg2"/>
              </a:gs>
              <a:gs pos="99000">
                <a:schemeClr val="bg2">
                  <a:alpha val="45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700" spc="150" dirty="0">
              <a:latin typeface="Arial"/>
              <a:cs typeface="Arial"/>
            </a:endParaRPr>
          </a:p>
        </p:txBody>
      </p:sp>
      <p:sp>
        <p:nvSpPr>
          <p:cNvPr id="73" name="Pentagon 72">
            <a:extLst>
              <a:ext uri="{FF2B5EF4-FFF2-40B4-BE49-F238E27FC236}">
                <a16:creationId xmlns:a16="http://schemas.microsoft.com/office/drawing/2014/main" id="{4C7116E3-18C2-EF48-A4EC-581022617351}"/>
              </a:ext>
            </a:extLst>
          </p:cNvPr>
          <p:cNvSpPr/>
          <p:nvPr/>
        </p:nvSpPr>
        <p:spPr>
          <a:xfrm>
            <a:off x="3342096" y="3995417"/>
            <a:ext cx="2292870" cy="164158"/>
          </a:xfrm>
          <a:prstGeom prst="homePlate">
            <a:avLst>
              <a:gd name="adj" fmla="val 0"/>
            </a:avLst>
          </a:prstGeom>
          <a:gradFill flip="none" rotWithShape="1">
            <a:gsLst>
              <a:gs pos="0">
                <a:schemeClr val="bg2">
                  <a:alpha val="45000"/>
                </a:schemeClr>
              </a:gs>
              <a:gs pos="99000">
                <a:schemeClr val="bg2"/>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latin typeface="Arial"/>
                <a:cs typeface="Arial"/>
              </a:rPr>
              <a:t>TOY FAIR</a:t>
            </a:r>
          </a:p>
        </p:txBody>
      </p:sp>
    </p:spTree>
    <p:extLst>
      <p:ext uri="{BB962C8B-B14F-4D97-AF65-F5344CB8AC3E}">
        <p14:creationId xmlns:p14="http://schemas.microsoft.com/office/powerpoint/2010/main" val="946700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a:p>
        </p:txBody>
      </p:sp>
      <p:sp>
        <p:nvSpPr>
          <p:cNvPr id="3" name="Text Placeholder 2"/>
          <p:cNvSpPr>
            <a:spLocks noGrp="1"/>
          </p:cNvSpPr>
          <p:nvPr>
            <p:ph type="body" sz="quarter" idx="17"/>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endParaRPr lang="en-US"/>
          </a:p>
        </p:txBody>
      </p:sp>
      <p:sp>
        <p:nvSpPr>
          <p:cNvPr id="9" name="Text Placeholder 8"/>
          <p:cNvSpPr>
            <a:spLocks noGrp="1"/>
          </p:cNvSpPr>
          <p:nvPr>
            <p:ph type="body" sz="quarter" idx="23"/>
          </p:nvPr>
        </p:nvSpPr>
        <p:spPr/>
        <p:txBody>
          <a:bodyPr/>
          <a:lstStyle/>
          <a:p>
            <a:endParaRPr lang="en-US" dirty="0">
              <a:solidFill>
                <a:schemeClr val="tx1"/>
              </a:solidFill>
            </a:endParaRPr>
          </a:p>
        </p:txBody>
      </p:sp>
      <p:sp>
        <p:nvSpPr>
          <p:cNvPr id="10" name="Text Placeholder 9"/>
          <p:cNvSpPr>
            <a:spLocks noGrp="1"/>
          </p:cNvSpPr>
          <p:nvPr>
            <p:ph type="body" sz="quarter" idx="24"/>
          </p:nvPr>
        </p:nvSpPr>
        <p:spPr/>
        <p:txBody>
          <a:bodyPr/>
          <a:lstStyle/>
          <a:p>
            <a:endParaRPr lang="en-US" dirty="0"/>
          </a:p>
        </p:txBody>
      </p:sp>
      <p:sp>
        <p:nvSpPr>
          <p:cNvPr id="11" name="Text Placeholder 10"/>
          <p:cNvSpPr>
            <a:spLocks noGrp="1"/>
          </p:cNvSpPr>
          <p:nvPr>
            <p:ph type="body" sz="quarter" idx="25"/>
          </p:nvPr>
        </p:nvSpPr>
        <p:spPr/>
        <p:txBody>
          <a:bodyPr/>
          <a:lstStyle/>
          <a:p>
            <a:endParaRPr lang="en-US"/>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dirty="0">
              <a:solidFill>
                <a:schemeClr val="tx1"/>
              </a:solidFill>
            </a:endParaRPr>
          </a:p>
        </p:txBody>
      </p:sp>
      <p:sp>
        <p:nvSpPr>
          <p:cNvPr id="14" name="Text Placeholder 13"/>
          <p:cNvSpPr>
            <a:spLocks noGrp="1"/>
          </p:cNvSpPr>
          <p:nvPr>
            <p:ph type="body" sz="quarter" idx="28"/>
          </p:nvPr>
        </p:nvSpPr>
        <p:spPr/>
        <p:txBody>
          <a:bodyPr/>
          <a:lstStyle/>
          <a:p>
            <a:r>
              <a:rPr lang="en-US" sz="600" b="1" dirty="0">
                <a:solidFill>
                  <a:schemeClr val="bg2"/>
                </a:solidFill>
              </a:rPr>
              <a:t>INTERNATIONAL WOMEN’S DAY</a:t>
            </a:r>
          </a:p>
        </p:txBody>
      </p:sp>
      <p:sp>
        <p:nvSpPr>
          <p:cNvPr id="15" name="Text Placeholder 14"/>
          <p:cNvSpPr>
            <a:spLocks noGrp="1"/>
          </p:cNvSpPr>
          <p:nvPr>
            <p:ph type="body" sz="quarter" idx="29"/>
          </p:nvPr>
        </p:nvSpPr>
        <p:spPr/>
        <p:txBody>
          <a:bodyPr/>
          <a:lstStyle/>
          <a:p>
            <a:endParaRPr lang="en-US"/>
          </a:p>
        </p:txBody>
      </p:sp>
      <p:sp>
        <p:nvSpPr>
          <p:cNvPr id="16" name="Text Placeholder 15"/>
          <p:cNvSpPr>
            <a:spLocks noGrp="1"/>
          </p:cNvSpPr>
          <p:nvPr>
            <p:ph type="body" sz="quarter" idx="30"/>
          </p:nvPr>
        </p:nvSpPr>
        <p:spPr/>
        <p:txBody>
          <a:bodyPr/>
          <a:lstStyle/>
          <a:p>
            <a:endParaRPr lang="en-US"/>
          </a:p>
        </p:txBody>
      </p:sp>
      <p:sp>
        <p:nvSpPr>
          <p:cNvPr id="17" name="Text Placeholder 16"/>
          <p:cNvSpPr>
            <a:spLocks noGrp="1"/>
          </p:cNvSpPr>
          <p:nvPr>
            <p:ph type="body" sz="quarter" idx="31"/>
          </p:nvPr>
        </p:nvSpPr>
        <p:spPr/>
        <p:txBody>
          <a:bodyPr/>
          <a:lstStyle/>
          <a:p>
            <a:endParaRPr lang="en-US" dirty="0"/>
          </a:p>
        </p:txBody>
      </p:sp>
      <p:sp>
        <p:nvSpPr>
          <p:cNvPr id="18" name="Text Placeholder 17"/>
          <p:cNvSpPr>
            <a:spLocks noGrp="1"/>
          </p:cNvSpPr>
          <p:nvPr>
            <p:ph type="body" sz="quarter" idx="32"/>
          </p:nvPr>
        </p:nvSpPr>
        <p:spPr/>
        <p:txBody>
          <a:bodyPr/>
          <a:lstStyle/>
          <a:p>
            <a:endParaRPr lang="en-US" dirty="0">
              <a:solidFill>
                <a:schemeClr val="tx1"/>
              </a:solidFill>
            </a:endParaRPr>
          </a:p>
        </p:txBody>
      </p:sp>
      <p:sp>
        <p:nvSpPr>
          <p:cNvPr id="19" name="Text Placeholder 18"/>
          <p:cNvSpPr>
            <a:spLocks noGrp="1"/>
          </p:cNvSpPr>
          <p:nvPr>
            <p:ph type="body" sz="quarter" idx="33"/>
          </p:nvPr>
        </p:nvSpPr>
        <p:spPr/>
        <p:txBody>
          <a:bodyPr/>
          <a:lstStyle/>
          <a:p>
            <a:endParaRPr lang="en-US" dirty="0"/>
          </a:p>
        </p:txBody>
      </p:sp>
      <p:sp>
        <p:nvSpPr>
          <p:cNvPr id="20" name="Text Placeholder 19"/>
          <p:cNvSpPr>
            <a:spLocks noGrp="1"/>
          </p:cNvSpPr>
          <p:nvPr>
            <p:ph type="body" sz="quarter" idx="34"/>
          </p:nvPr>
        </p:nvSpPr>
        <p:spPr/>
        <p:txBody>
          <a:bodyPr/>
          <a:lstStyle/>
          <a:p>
            <a:endParaRPr lang="en-US"/>
          </a:p>
        </p:txBody>
      </p:sp>
      <p:sp>
        <p:nvSpPr>
          <p:cNvPr id="21" name="Text Placeholder 20"/>
          <p:cNvSpPr>
            <a:spLocks noGrp="1"/>
          </p:cNvSpPr>
          <p:nvPr>
            <p:ph type="body" sz="quarter" idx="35"/>
          </p:nvPr>
        </p:nvSpPr>
        <p:spPr/>
        <p:txBody>
          <a:bodyPr/>
          <a:lstStyle/>
          <a:p>
            <a:endParaRPr lang="en-US"/>
          </a:p>
        </p:txBody>
      </p:sp>
      <p:sp>
        <p:nvSpPr>
          <p:cNvPr id="22" name="Text Placeholder 21"/>
          <p:cNvSpPr>
            <a:spLocks noGrp="1"/>
          </p:cNvSpPr>
          <p:nvPr>
            <p:ph type="body" sz="quarter" idx="36"/>
          </p:nvPr>
        </p:nvSpPr>
        <p:spPr/>
        <p:txBody>
          <a:bodyPr/>
          <a:lstStyle/>
          <a:p>
            <a:endParaRPr lang="en-US" dirty="0">
              <a:solidFill>
                <a:schemeClr val="tx1"/>
              </a:solidFill>
            </a:endParaRPr>
          </a:p>
        </p:txBody>
      </p:sp>
      <p:sp>
        <p:nvSpPr>
          <p:cNvPr id="23" name="Text Placeholder 22"/>
          <p:cNvSpPr>
            <a:spLocks noGrp="1"/>
          </p:cNvSpPr>
          <p:nvPr>
            <p:ph type="body" sz="quarter" idx="37"/>
          </p:nvPr>
        </p:nvSpPr>
        <p:spPr/>
        <p:txBody>
          <a:bodyPr/>
          <a:lstStyle/>
          <a:p>
            <a:r>
              <a:rPr lang="en-US" sz="600" b="1" dirty="0">
                <a:solidFill>
                  <a:schemeClr val="bg2"/>
                </a:solidFill>
              </a:rPr>
              <a:t>ST. PATRICK’S DAY</a:t>
            </a:r>
          </a:p>
          <a:p>
            <a:endParaRPr lang="en-US" sz="600" b="1" dirty="0">
              <a:solidFill>
                <a:schemeClr val="bg2"/>
              </a:solidFill>
            </a:endParaRPr>
          </a:p>
          <a:p>
            <a:endParaRPr lang="en-US" sz="600" b="1" dirty="0">
              <a:solidFill>
                <a:schemeClr val="bg2"/>
              </a:solidFill>
            </a:endParaRPr>
          </a:p>
          <a:p>
            <a:endParaRPr lang="en-US" sz="600" b="1" dirty="0">
              <a:solidFill>
                <a:schemeClr val="bg2"/>
              </a:solidFill>
            </a:endParaRPr>
          </a:p>
          <a:p>
            <a:r>
              <a:rPr lang="en-US" sz="600" b="1" dirty="0">
                <a:solidFill>
                  <a:schemeClr val="accent3"/>
                </a:solidFill>
              </a:rPr>
              <a:t>MARCH MADNESS BEGINS</a:t>
            </a:r>
          </a:p>
        </p:txBody>
      </p:sp>
      <p:sp>
        <p:nvSpPr>
          <p:cNvPr id="24" name="Text Placeholder 23"/>
          <p:cNvSpPr>
            <a:spLocks noGrp="1"/>
          </p:cNvSpPr>
          <p:nvPr>
            <p:ph type="body" sz="quarter" idx="38"/>
          </p:nvPr>
        </p:nvSpPr>
        <p:spPr/>
        <p:txBody>
          <a:bodyPr/>
          <a:lstStyle/>
          <a:p>
            <a:endParaRPr lang="en-US" dirty="0"/>
          </a:p>
        </p:txBody>
      </p:sp>
      <p:sp>
        <p:nvSpPr>
          <p:cNvPr id="25" name="Text Placeholder 24"/>
          <p:cNvSpPr>
            <a:spLocks noGrp="1"/>
          </p:cNvSpPr>
          <p:nvPr>
            <p:ph type="body" sz="quarter" idx="39"/>
          </p:nvPr>
        </p:nvSpPr>
        <p:spPr/>
        <p:txBody>
          <a:bodyPr/>
          <a:lstStyle/>
          <a:p>
            <a:endParaRPr lang="en-US" sz="600" dirty="0">
              <a:solidFill>
                <a:schemeClr val="tx1"/>
              </a:solidFill>
            </a:endParaRPr>
          </a:p>
        </p:txBody>
      </p:sp>
      <p:sp>
        <p:nvSpPr>
          <p:cNvPr id="26" name="Text Placeholder 25"/>
          <p:cNvSpPr>
            <a:spLocks noGrp="1"/>
          </p:cNvSpPr>
          <p:nvPr>
            <p:ph type="body" sz="quarter" idx="40"/>
          </p:nvPr>
        </p:nvSpPr>
        <p:spPr/>
        <p:txBody>
          <a:bodyPr/>
          <a:lstStyle/>
          <a:p>
            <a:r>
              <a:rPr lang="en-US" sz="600" b="1" dirty="0">
                <a:solidFill>
                  <a:schemeClr val="bg2"/>
                </a:solidFill>
              </a:rPr>
              <a:t>FIRST DAY OF SPRING</a:t>
            </a:r>
          </a:p>
        </p:txBody>
      </p:sp>
      <p:sp>
        <p:nvSpPr>
          <p:cNvPr id="27" name="Text Placeholder 26"/>
          <p:cNvSpPr>
            <a:spLocks noGrp="1"/>
          </p:cNvSpPr>
          <p:nvPr>
            <p:ph type="body" sz="quarter" idx="41"/>
          </p:nvPr>
        </p:nvSpPr>
        <p:spPr/>
        <p:txBody>
          <a:bodyPr/>
          <a:lstStyle/>
          <a:p>
            <a:endParaRPr lang="en-US" dirty="0">
              <a:solidFill>
                <a:schemeClr val="tx1"/>
              </a:solidFill>
            </a:endParaRPr>
          </a:p>
        </p:txBody>
      </p:sp>
      <p:sp>
        <p:nvSpPr>
          <p:cNvPr id="28" name="Text Placeholder 27"/>
          <p:cNvSpPr>
            <a:spLocks noGrp="1"/>
          </p:cNvSpPr>
          <p:nvPr>
            <p:ph type="body" sz="quarter" idx="42"/>
          </p:nvPr>
        </p:nvSpPr>
        <p:spPr/>
        <p:txBody>
          <a:bodyPr/>
          <a:lstStyle/>
          <a:p>
            <a:endParaRPr lang="en-US"/>
          </a:p>
        </p:txBody>
      </p:sp>
      <p:sp>
        <p:nvSpPr>
          <p:cNvPr id="29" name="Text Placeholder 28"/>
          <p:cNvSpPr>
            <a:spLocks noGrp="1"/>
          </p:cNvSpPr>
          <p:nvPr>
            <p:ph type="body" sz="quarter" idx="43"/>
          </p:nvPr>
        </p:nvSpPr>
        <p:spPr/>
        <p:txBody>
          <a:bodyPr/>
          <a:lstStyle/>
          <a:p>
            <a:endParaRPr lang="en-US"/>
          </a:p>
        </p:txBody>
      </p:sp>
      <p:sp>
        <p:nvSpPr>
          <p:cNvPr id="30" name="Text Placeholder 29"/>
          <p:cNvSpPr>
            <a:spLocks noGrp="1"/>
          </p:cNvSpPr>
          <p:nvPr>
            <p:ph type="body" sz="quarter" idx="44"/>
          </p:nvPr>
        </p:nvSpPr>
        <p:spPr/>
        <p:txBody>
          <a:bodyPr/>
          <a:lstStyle/>
          <a:p>
            <a:endParaRPr lang="en-US"/>
          </a:p>
        </p:txBody>
      </p:sp>
      <p:sp>
        <p:nvSpPr>
          <p:cNvPr id="31" name="Text Placeholder 30"/>
          <p:cNvSpPr>
            <a:spLocks noGrp="1"/>
          </p:cNvSpPr>
          <p:nvPr>
            <p:ph type="body" sz="quarter" idx="45"/>
          </p:nvPr>
        </p:nvSpPr>
        <p:spPr/>
        <p:txBody>
          <a:bodyPr/>
          <a:lstStyle/>
          <a:p>
            <a:endParaRPr lang="en-US"/>
          </a:p>
        </p:txBody>
      </p:sp>
      <p:sp>
        <p:nvSpPr>
          <p:cNvPr id="32" name="Text Placeholder 31"/>
          <p:cNvSpPr>
            <a:spLocks noGrp="1"/>
          </p:cNvSpPr>
          <p:nvPr>
            <p:ph type="body" sz="quarter" idx="46"/>
          </p:nvPr>
        </p:nvSpPr>
        <p:spPr/>
        <p:txBody>
          <a:bodyPr/>
          <a:lstStyle/>
          <a:p>
            <a:endParaRPr lang="en-US"/>
          </a:p>
        </p:txBody>
      </p:sp>
      <p:sp>
        <p:nvSpPr>
          <p:cNvPr id="33" name="Text Placeholder 32"/>
          <p:cNvSpPr>
            <a:spLocks noGrp="1"/>
          </p:cNvSpPr>
          <p:nvPr>
            <p:ph type="body" sz="quarter" idx="47"/>
          </p:nvPr>
        </p:nvSpPr>
        <p:spPr/>
        <p:txBody>
          <a:bodyPr/>
          <a:lstStyle/>
          <a:p>
            <a:endParaRPr lang="en-US"/>
          </a:p>
        </p:txBody>
      </p:sp>
      <p:sp>
        <p:nvSpPr>
          <p:cNvPr id="34" name="Text Placeholder 33"/>
          <p:cNvSpPr>
            <a:spLocks noGrp="1"/>
          </p:cNvSpPr>
          <p:nvPr>
            <p:ph type="body" sz="quarter" idx="48"/>
          </p:nvPr>
        </p:nvSpPr>
        <p:spPr/>
        <p:txBody>
          <a:bodyPr/>
          <a:lstStyle/>
          <a:p>
            <a:endParaRPr lang="en-US" dirty="0"/>
          </a:p>
        </p:txBody>
      </p:sp>
      <p:sp>
        <p:nvSpPr>
          <p:cNvPr id="35" name="Text Placeholder 34"/>
          <p:cNvSpPr>
            <a:spLocks noGrp="1"/>
          </p:cNvSpPr>
          <p:nvPr>
            <p:ph type="body" sz="quarter" idx="49"/>
          </p:nvPr>
        </p:nvSpPr>
        <p:spPr/>
        <p:txBody>
          <a:bodyPr/>
          <a:lstStyle/>
          <a:p>
            <a:endParaRPr lang="en-US"/>
          </a:p>
        </p:txBody>
      </p:sp>
      <p:sp>
        <p:nvSpPr>
          <p:cNvPr id="36" name="Text Placeholder 35"/>
          <p:cNvSpPr>
            <a:spLocks noGrp="1"/>
          </p:cNvSpPr>
          <p:nvPr>
            <p:ph type="body" sz="quarter" idx="50"/>
          </p:nvPr>
        </p:nvSpPr>
        <p:spPr/>
        <p:txBody>
          <a:bodyPr/>
          <a:lstStyle/>
          <a:p>
            <a:endParaRPr lang="en-US"/>
          </a:p>
        </p:txBody>
      </p:sp>
      <p:sp>
        <p:nvSpPr>
          <p:cNvPr id="44" name="Pentagon 43"/>
          <p:cNvSpPr/>
          <p:nvPr/>
        </p:nvSpPr>
        <p:spPr>
          <a:xfrm>
            <a:off x="0" y="4369981"/>
            <a:ext cx="3141282" cy="2083650"/>
          </a:xfrm>
          <a:prstGeom prst="homePlate">
            <a:avLst>
              <a:gd name="adj" fmla="val 0"/>
            </a:avLst>
          </a:prstGeom>
          <a:gradFill flip="none" rotWithShape="1">
            <a:gsLst>
              <a:gs pos="0">
                <a:schemeClr val="bg1"/>
              </a:gs>
              <a:gs pos="99000">
                <a:schemeClr val="bg1">
                  <a:alpha val="2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50874" y="4534643"/>
            <a:ext cx="2275368" cy="1692771"/>
          </a:xfrm>
          <a:prstGeom prst="rect">
            <a:avLst/>
          </a:prstGeom>
          <a:noFill/>
        </p:spPr>
        <p:txBody>
          <a:bodyPr wrap="square" rtlCol="0">
            <a:spAutoFit/>
          </a:bodyPr>
          <a:lstStyle/>
          <a:p>
            <a:pPr lvl="0">
              <a:spcAft>
                <a:spcPts val="600"/>
              </a:spcAft>
            </a:pPr>
            <a:r>
              <a:rPr lang="en-US" sz="1100" b="1" dirty="0">
                <a:solidFill>
                  <a:schemeClr val="tx1">
                    <a:lumMod val="65000"/>
                    <a:lumOff val="35000"/>
                  </a:schemeClr>
                </a:solidFill>
                <a:cs typeface="Arial"/>
              </a:rPr>
              <a:t>LOOKING AHEAD:</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Tax Day</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Easter</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Passover</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Earth Day</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New York Auto Show</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Earnings Season</a:t>
            </a:r>
          </a:p>
        </p:txBody>
      </p:sp>
      <p:sp>
        <p:nvSpPr>
          <p:cNvPr id="46" name="TextBox 45"/>
          <p:cNvSpPr txBox="1"/>
          <p:nvPr/>
        </p:nvSpPr>
        <p:spPr>
          <a:xfrm>
            <a:off x="350873" y="1459183"/>
            <a:ext cx="2810629" cy="1969578"/>
          </a:xfrm>
          <a:prstGeom prst="rect">
            <a:avLst/>
          </a:prstGeom>
          <a:noFill/>
        </p:spPr>
        <p:txBody>
          <a:bodyPr wrap="square" rtlCol="0">
            <a:spAutoFit/>
          </a:bodyPr>
          <a:lstStyle/>
          <a:p>
            <a:pPr lvl="0">
              <a:spcAft>
                <a:spcPts val="600"/>
              </a:spcAft>
              <a:buClr>
                <a:schemeClr val="accent3"/>
              </a:buClr>
            </a:pPr>
            <a:r>
              <a:rPr lang="en-US" sz="1400" b="1" dirty="0">
                <a:solidFill>
                  <a:schemeClr val="accent3"/>
                </a:solidFill>
                <a:cs typeface="Arial"/>
              </a:rPr>
              <a:t>THIS MONTH:</a:t>
            </a:r>
          </a:p>
          <a:p>
            <a:pPr marL="102870" lvl="0" indent="-102870">
              <a:lnSpc>
                <a:spcPct val="120000"/>
              </a:lnSpc>
              <a:spcAft>
                <a:spcPts val="600"/>
              </a:spcAft>
              <a:buClr>
                <a:schemeClr val="accent3"/>
              </a:buClr>
              <a:buSzPct val="80000"/>
              <a:buFont typeface="Arial" panose="020B0604020202020204" pitchFamily="34" charset="0"/>
              <a:buChar char="•"/>
            </a:pPr>
            <a:r>
              <a:rPr lang="en-US" sz="1100" b="1" dirty="0">
                <a:solidFill>
                  <a:schemeClr val="bg1"/>
                </a:solidFill>
                <a:cs typeface="Arial"/>
              </a:rPr>
              <a:t>National Women’s History Month</a:t>
            </a:r>
          </a:p>
          <a:p>
            <a:pPr marL="102870" lvl="0" indent="-102870">
              <a:lnSpc>
                <a:spcPct val="120000"/>
              </a:lnSpc>
              <a:spcAft>
                <a:spcPts val="600"/>
              </a:spcAft>
              <a:buClr>
                <a:schemeClr val="accent3"/>
              </a:buClr>
              <a:buSzPct val="80000"/>
              <a:buFont typeface="Arial" panose="020B0604020202020204" pitchFamily="34" charset="0"/>
              <a:buChar char="•"/>
            </a:pPr>
            <a:r>
              <a:rPr lang="en-US" sz="1100" b="1" dirty="0">
                <a:solidFill>
                  <a:schemeClr val="bg1"/>
                </a:solidFill>
                <a:cs typeface="Arial"/>
              </a:rPr>
              <a:t>International Women’s Day (8)</a:t>
            </a:r>
          </a:p>
          <a:p>
            <a:pPr marL="102870" lvl="0" indent="-102870">
              <a:lnSpc>
                <a:spcPct val="120000"/>
              </a:lnSpc>
              <a:spcAft>
                <a:spcPts val="600"/>
              </a:spcAft>
              <a:buClr>
                <a:schemeClr val="accent3"/>
              </a:buClr>
              <a:buSzPct val="80000"/>
              <a:buFont typeface="Arial" panose="020B0604020202020204" pitchFamily="34" charset="0"/>
              <a:buChar char="•"/>
            </a:pPr>
            <a:r>
              <a:rPr lang="en-US" sz="1100" b="1" dirty="0">
                <a:solidFill>
                  <a:schemeClr val="bg1"/>
                </a:solidFill>
                <a:cs typeface="Arial"/>
              </a:rPr>
              <a:t>March Madness begins (17)</a:t>
            </a:r>
          </a:p>
          <a:p>
            <a:pPr marL="102870" lvl="0" indent="-102870">
              <a:lnSpc>
                <a:spcPct val="120000"/>
              </a:lnSpc>
              <a:spcAft>
                <a:spcPts val="600"/>
              </a:spcAft>
              <a:buClr>
                <a:schemeClr val="accent3"/>
              </a:buClr>
              <a:buSzPct val="80000"/>
              <a:buFont typeface="Arial" panose="020B0604020202020204" pitchFamily="34" charset="0"/>
              <a:buChar char="•"/>
            </a:pPr>
            <a:r>
              <a:rPr lang="en-US" sz="1100" b="1" dirty="0">
                <a:solidFill>
                  <a:schemeClr val="bg1"/>
                </a:solidFill>
                <a:cs typeface="Arial"/>
              </a:rPr>
              <a:t>St. Patrick’s Day (17)</a:t>
            </a:r>
          </a:p>
          <a:p>
            <a:pPr marL="102870" lvl="0" indent="-102870">
              <a:lnSpc>
                <a:spcPct val="120000"/>
              </a:lnSpc>
              <a:spcAft>
                <a:spcPts val="600"/>
              </a:spcAft>
              <a:buClr>
                <a:schemeClr val="accent3"/>
              </a:buClr>
              <a:buSzPct val="80000"/>
              <a:buFont typeface="Arial" panose="020B0604020202020204" pitchFamily="34" charset="0"/>
              <a:buChar char="•"/>
            </a:pPr>
            <a:r>
              <a:rPr lang="en-US" sz="1100" b="1" dirty="0">
                <a:solidFill>
                  <a:schemeClr val="bg1"/>
                </a:solidFill>
                <a:cs typeface="Arial"/>
              </a:rPr>
              <a:t>First Day of Spring (20)</a:t>
            </a:r>
          </a:p>
          <a:p>
            <a:pPr marL="102870" lvl="0" indent="-102870">
              <a:lnSpc>
                <a:spcPct val="120000"/>
              </a:lnSpc>
              <a:spcAft>
                <a:spcPts val="600"/>
              </a:spcAft>
              <a:buClr>
                <a:schemeClr val="accent3"/>
              </a:buClr>
              <a:buSzPct val="80000"/>
              <a:buFont typeface="Arial" panose="020B0604020202020204" pitchFamily="34" charset="0"/>
              <a:buChar char="•"/>
            </a:pPr>
            <a:r>
              <a:rPr lang="en-US" sz="1100" b="1" dirty="0">
                <a:solidFill>
                  <a:schemeClr val="bg1"/>
                </a:solidFill>
                <a:cs typeface="Arial"/>
              </a:rPr>
              <a:t>Rio Carnival (1-9)</a:t>
            </a:r>
          </a:p>
        </p:txBody>
      </p:sp>
      <p:pic>
        <p:nvPicPr>
          <p:cNvPr id="56" name="Picture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580" y="4190164"/>
            <a:ext cx="175354" cy="175354"/>
          </a:xfrm>
          <a:prstGeom prst="rect">
            <a:avLst/>
          </a:prstGeom>
        </p:spPr>
      </p:pic>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960" y="3989831"/>
            <a:ext cx="451553" cy="440945"/>
          </a:xfrm>
          <a:prstGeom prst="rect">
            <a:avLst/>
          </a:prstGeom>
        </p:spPr>
      </p:pic>
      <p:sp>
        <p:nvSpPr>
          <p:cNvPr id="58" name="Rectangle 57"/>
          <p:cNvSpPr/>
          <p:nvPr/>
        </p:nvSpPr>
        <p:spPr>
          <a:xfrm>
            <a:off x="3130130" y="5599198"/>
            <a:ext cx="5641433" cy="96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p:txBody>
      </p:sp>
      <p:grpSp>
        <p:nvGrpSpPr>
          <p:cNvPr id="60" name="Group 59"/>
          <p:cNvGrpSpPr/>
          <p:nvPr/>
        </p:nvGrpSpPr>
        <p:grpSpPr>
          <a:xfrm>
            <a:off x="3008204" y="5724130"/>
            <a:ext cx="5759374" cy="670848"/>
            <a:chOff x="3008204" y="5724130"/>
            <a:chExt cx="5759374" cy="670848"/>
          </a:xfrm>
        </p:grpSpPr>
        <p:sp>
          <p:nvSpPr>
            <p:cNvPr id="61" name="Freeform 60"/>
            <p:cNvSpPr/>
            <p:nvPr/>
          </p:nvSpPr>
          <p:spPr>
            <a:xfrm rot="3600000">
              <a:off x="3068260" y="6205268"/>
              <a:ext cx="152164" cy="227256"/>
            </a:xfrm>
            <a:custGeom>
              <a:avLst/>
              <a:gdLst>
                <a:gd name="connsiteX0" fmla="*/ 0 w 152164"/>
                <a:gd name="connsiteY0" fmla="*/ 227256 h 227256"/>
                <a:gd name="connsiteX1" fmla="*/ 58152 w 152164"/>
                <a:gd name="connsiteY1" fmla="*/ 126535 h 227256"/>
                <a:gd name="connsiteX2" fmla="*/ 152164 w 152164"/>
                <a:gd name="connsiteY2" fmla="*/ 180813 h 227256"/>
                <a:gd name="connsiteX3" fmla="*/ 83189 w 152164"/>
                <a:gd name="connsiteY3" fmla="*/ 0 h 227256"/>
                <a:gd name="connsiteX4" fmla="*/ 88599 w 152164"/>
                <a:gd name="connsiteY4" fmla="*/ 8105 h 227256"/>
                <a:gd name="connsiteX5" fmla="*/ 65903 w 152164"/>
                <a:gd name="connsiteY5" fmla="*/ 47415 h 227256"/>
                <a:gd name="connsiteX6" fmla="*/ 64490 w 152164"/>
                <a:gd name="connsiteY6" fmla="*/ 46599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64" h="227256">
                  <a:moveTo>
                    <a:pt x="0" y="227256"/>
                  </a:moveTo>
                  <a:lnTo>
                    <a:pt x="58152" y="126535"/>
                  </a:lnTo>
                  <a:lnTo>
                    <a:pt x="152164" y="180813"/>
                  </a:lnTo>
                  <a:close/>
                  <a:moveTo>
                    <a:pt x="83189" y="0"/>
                  </a:moveTo>
                  <a:lnTo>
                    <a:pt x="88599" y="8105"/>
                  </a:lnTo>
                  <a:lnTo>
                    <a:pt x="65903" y="47415"/>
                  </a:lnTo>
                  <a:lnTo>
                    <a:pt x="64490" y="465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Rectangle 61"/>
            <p:cNvSpPr/>
            <p:nvPr/>
          </p:nvSpPr>
          <p:spPr>
            <a:xfrm>
              <a:off x="3008204" y="5724130"/>
              <a:ext cx="5759374" cy="588867"/>
            </a:xfrm>
            <a:prstGeom prst="rect">
              <a:avLst/>
            </a:prstGeom>
            <a:solidFill>
              <a:schemeClr val="accent2">
                <a:lumMod val="90000"/>
                <a:lumOff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cap="all" spc="150" dirty="0">
                  <a:solidFill>
                    <a:schemeClr val="bg1"/>
                  </a:solidFill>
                </a:rPr>
                <a:t>    MARCH IS NATIONAL WOMEN’S HISTORY MONTH</a:t>
              </a:r>
              <a:endParaRPr lang="en-US" sz="1200" cap="all" spc="150" dirty="0">
                <a:solidFill>
                  <a:schemeClr val="bg1"/>
                </a:solidFill>
              </a:endParaRPr>
            </a:p>
          </p:txBody>
        </p:sp>
      </p:grpSp>
      <p:sp>
        <p:nvSpPr>
          <p:cNvPr id="63" name="Pentagon 62">
            <a:extLst>
              <a:ext uri="{FF2B5EF4-FFF2-40B4-BE49-F238E27FC236}">
                <a16:creationId xmlns:a16="http://schemas.microsoft.com/office/drawing/2014/main" id="{20F4CB75-D744-304B-90CB-107FDD8B7400}"/>
              </a:ext>
            </a:extLst>
          </p:cNvPr>
          <p:cNvSpPr/>
          <p:nvPr/>
        </p:nvSpPr>
        <p:spPr>
          <a:xfrm>
            <a:off x="7236326" y="1338971"/>
            <a:ext cx="1507889" cy="155448"/>
          </a:xfrm>
          <a:prstGeom prst="homePlate">
            <a:avLst>
              <a:gd name="adj" fmla="val 42719"/>
            </a:avLst>
          </a:prstGeom>
          <a:gradFill flip="none" rotWithShape="1">
            <a:gsLst>
              <a:gs pos="0">
                <a:schemeClr val="bg2"/>
              </a:gs>
              <a:gs pos="100000">
                <a:schemeClr val="bg2">
                  <a:alpha val="45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latin typeface="Arial"/>
                <a:cs typeface="Arial"/>
              </a:rPr>
              <a:t>RIO CARNIVAL</a:t>
            </a:r>
          </a:p>
        </p:txBody>
      </p:sp>
      <p:sp>
        <p:nvSpPr>
          <p:cNvPr id="64" name="Pentagon 63">
            <a:extLst>
              <a:ext uri="{FF2B5EF4-FFF2-40B4-BE49-F238E27FC236}">
                <a16:creationId xmlns:a16="http://schemas.microsoft.com/office/drawing/2014/main" id="{CC3B69D3-A01F-7E48-8392-D58DADCCA1C3}"/>
              </a:ext>
            </a:extLst>
          </p:cNvPr>
          <p:cNvSpPr/>
          <p:nvPr/>
        </p:nvSpPr>
        <p:spPr>
          <a:xfrm>
            <a:off x="3346401" y="2217287"/>
            <a:ext cx="5392977" cy="153272"/>
          </a:xfrm>
          <a:prstGeom prst="homePlate">
            <a:avLst>
              <a:gd name="adj" fmla="val 0"/>
            </a:avLst>
          </a:prstGeom>
          <a:gradFill flip="none" rotWithShape="1">
            <a:gsLst>
              <a:gs pos="100000">
                <a:schemeClr val="bg2"/>
              </a:gs>
              <a:gs pos="0">
                <a:schemeClr val="bg2">
                  <a:alpha val="45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cs typeface="Arial"/>
              </a:rPr>
              <a:t>RIO CARNIVAL</a:t>
            </a:r>
          </a:p>
        </p:txBody>
      </p:sp>
      <p:pic>
        <p:nvPicPr>
          <p:cNvPr id="54" name="Picture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500000" flipH="1">
            <a:off x="7487654" y="2243854"/>
            <a:ext cx="249184" cy="451866"/>
          </a:xfrm>
          <a:prstGeom prst="rect">
            <a:avLst/>
          </a:prstGeom>
        </p:spPr>
      </p:pic>
    </p:spTree>
    <p:extLst>
      <p:ext uri="{BB962C8B-B14F-4D97-AF65-F5344CB8AC3E}">
        <p14:creationId xmlns:p14="http://schemas.microsoft.com/office/powerpoint/2010/main" val="485416600"/>
      </p:ext>
    </p:extLst>
  </p:cSld>
  <p:clrMapOvr>
    <a:masterClrMapping/>
  </p:clrMapOvr>
</p:sld>
</file>

<file path=ppt/theme/theme1.xml><?xml version="1.0" encoding="utf-8"?>
<a:theme xmlns:a="http://schemas.openxmlformats.org/drawingml/2006/main" name="Office Theme">
  <a:themeElements>
    <a:clrScheme name="CISION">
      <a:dk1>
        <a:srgbClr val="000000"/>
      </a:dk1>
      <a:lt1>
        <a:srgbClr val="FFFFFF"/>
      </a:lt1>
      <a:dk2>
        <a:srgbClr val="14B693"/>
      </a:dk2>
      <a:lt2>
        <a:srgbClr val="FF6C36"/>
      </a:lt2>
      <a:accent1>
        <a:srgbClr val="00837E"/>
      </a:accent1>
      <a:accent2>
        <a:srgbClr val="053A4F"/>
      </a:accent2>
      <a:accent3>
        <a:srgbClr val="00607F"/>
      </a:accent3>
      <a:accent4>
        <a:srgbClr val="7FAEAB"/>
      </a:accent4>
      <a:accent5>
        <a:srgbClr val="698991"/>
      </a:accent5>
      <a:accent6>
        <a:srgbClr val="6995A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6646</TotalTime>
  <Words>778</Words>
  <Application>Microsoft Office PowerPoint</Application>
  <PresentationFormat>Letter Paper (8.5x11 in)</PresentationFormat>
  <Paragraphs>224</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Mangal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 Rotenberg</dc:creator>
  <cp:lastModifiedBy>Alexis Steponanko</cp:lastModifiedBy>
  <cp:revision>105</cp:revision>
  <dcterms:created xsi:type="dcterms:W3CDTF">2017-12-08T14:12:03Z</dcterms:created>
  <dcterms:modified xsi:type="dcterms:W3CDTF">2019-01-09T21:26:15Z</dcterms:modified>
</cp:coreProperties>
</file>